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2" r:id="rId7"/>
    <p:sldId id="260" r:id="rId8"/>
    <p:sldId id="258" r:id="rId9"/>
    <p:sldId id="261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 autoAdjust="0"/>
    <p:restoredTop sz="94660"/>
  </p:normalViewPr>
  <p:slideViewPr>
    <p:cSldViewPr>
      <p:cViewPr varScale="1">
        <p:scale>
          <a:sx n="82" d="100"/>
          <a:sy n="82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63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031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542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154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874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660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102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377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090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950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909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DFB2-7573-4F00-87A4-C3D7E801018B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D223-D244-4A35-A271-840948B4B8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024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Birstonas Water Enterprises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Ema, Vesta, Anna, Aino</a:t>
            </a:r>
          </a:p>
        </p:txBody>
      </p:sp>
    </p:spTree>
    <p:extLst>
      <p:ext uri="{BB962C8B-B14F-4D97-AF65-F5344CB8AC3E}">
        <p14:creationId xmlns:p14="http://schemas.microsoft.com/office/powerpoint/2010/main" val="91791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37E662-C27C-45F6-B68E-0290F900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621BF548-A6B7-4144-9872-52F85FCB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133" y="692696"/>
            <a:ext cx="6833733" cy="51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Birstonas mineral water bottling plant</a:t>
            </a: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492896"/>
            <a:ext cx="3763888" cy="2822916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27" y="2478292"/>
            <a:ext cx="3763889" cy="28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53F963-8E0A-4EA9-91F0-592B9F4A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EF346FFA-B3D8-4B72-AEFF-8B386ED27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92" y="581331"/>
            <a:ext cx="7580415" cy="569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8648E8-7DCB-49DF-B1F3-3C3712BB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E079B447-01C6-4584-9C11-73AB58260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534" y="476351"/>
            <a:ext cx="7878266" cy="59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Birstonas mineral water bottling process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0"/>
          <a:stretch/>
        </p:blipFill>
        <p:spPr bwMode="auto">
          <a:xfrm>
            <a:off x="4211960" y="1831589"/>
            <a:ext cx="4701141" cy="403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831589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bottles are made from these small tubes.</a:t>
            </a: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 those bottles are filled with water and then the bottle caps are put on.</a:t>
            </a: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the bottles are being packaged.</a:t>
            </a:r>
          </a:p>
          <a:p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one hour, they make 15 000 new bottles.</a:t>
            </a:r>
          </a:p>
        </p:txBody>
      </p:sp>
    </p:spTree>
    <p:extLst>
      <p:ext uri="{BB962C8B-B14F-4D97-AF65-F5344CB8AC3E}">
        <p14:creationId xmlns:p14="http://schemas.microsoft.com/office/powerpoint/2010/main" val="158199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Birstonas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3731" y="24928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guide showed us Birstonas, told about the town history.</a:t>
            </a:r>
          </a:p>
          <a:p>
            <a:pPr marL="0" indent="0" algn="ctr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walked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hill and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RiverNemunas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90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82115" y="1124744"/>
            <a:ext cx="3621794" cy="1143000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Birstonas</a:t>
            </a:r>
          </a:p>
        </p:txBody>
      </p:sp>
      <p:pic>
        <p:nvPicPr>
          <p:cNvPr id="2051" name="Picture 3" descr="C:\Users\11.SERVER6\Desktop\44737021_1865440003575962_176515472598604185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09" y="1421905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1.SERVER6\Desktop\44848453_1865439693575993_141131986255426355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7" y="2898069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141D6C5-D8B3-4A58-9994-39E89F38C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3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Egles sanatorium</a:t>
            </a:r>
          </a:p>
        </p:txBody>
      </p:sp>
      <p:pic>
        <p:nvPicPr>
          <p:cNvPr id="3074" name="Picture 2" descr="C:\Users\11.SERVER6\Desktop\sanatorija-egl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132856"/>
            <a:ext cx="41074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.SERVER6\Desktop\44654973_1865439246909371_119616942439084851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85" y="2105879"/>
            <a:ext cx="3861229" cy="28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4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Egles sanatorium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walked around the sanatorium with a guide and explored a salt room, the pools, mineral water drinking place.</a:t>
            </a:r>
          </a:p>
        </p:txBody>
      </p:sp>
    </p:spTree>
    <p:extLst>
      <p:ext uri="{BB962C8B-B14F-4D97-AF65-F5344CB8AC3E}">
        <p14:creationId xmlns:p14="http://schemas.microsoft.com/office/powerpoint/2010/main" val="296404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116</Words>
  <Application>Microsoft Office PowerPoint</Application>
  <PresentationFormat>Demonstracija ekrane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tema</vt:lpstr>
      <vt:lpstr>Birstonas Water Enterprises</vt:lpstr>
      <vt:lpstr>Birstonas mineral water bottling plant</vt:lpstr>
      <vt:lpstr>„PowerPoint“ pateiktis</vt:lpstr>
      <vt:lpstr>„PowerPoint“ pateiktis</vt:lpstr>
      <vt:lpstr>Birstonas mineral water bottling process</vt:lpstr>
      <vt:lpstr>Birstonas</vt:lpstr>
      <vt:lpstr>Birstonas</vt:lpstr>
      <vt:lpstr>Egles sanatorium</vt:lpstr>
      <vt:lpstr>Egles sanatorium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Birstonas Water Enterprises</dc:title>
  <dc:creator>Mokinys11</dc:creator>
  <cp:lastModifiedBy>Lenovo</cp:lastModifiedBy>
  <cp:revision>10</cp:revision>
  <dcterms:created xsi:type="dcterms:W3CDTF">2018-10-25T06:49:53Z</dcterms:created>
  <dcterms:modified xsi:type="dcterms:W3CDTF">2018-11-13T06:09:57Z</dcterms:modified>
</cp:coreProperties>
</file>