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/>
              <a:t>Spustelėję redag. ruoš. paantrš. stilių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/>
              <a:t>Spustelėkite piktogr. norėdami įtraukti pav.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/>
              <a:t>Spustelėję redag. ruoš. teksto stilių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A9ABC7-4125-4D1E-AA7D-050F3A3F6591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9826B4-BCFF-4113-A443-69BB1905F499}" type="slidenum">
              <a:rPr lang="lt-LT" smtClean="0"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Kaunas Water Enterprises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Ksenia Tsavelidze, Mykolas Peleckis, Indre Martyna Pilipaityte, Heli Mäki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75603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improvement equipment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95908"/>
            <a:ext cx="8435281" cy="1213118"/>
          </a:xfrm>
        </p:spPr>
        <p:txBody>
          <a:bodyPr/>
          <a:lstStyle/>
          <a:p>
            <a:r>
              <a:rPr lang="en-US" dirty="0"/>
              <a:t>We saw how water is </a:t>
            </a:r>
            <a:r>
              <a:rPr lang="lt-LT" dirty="0" err="1"/>
              <a:t>being</a:t>
            </a:r>
            <a:r>
              <a:rPr lang="lt-LT" dirty="0"/>
              <a:t> </a:t>
            </a:r>
            <a:r>
              <a:rPr lang="en-US" dirty="0"/>
              <a:t>clean</a:t>
            </a:r>
            <a:r>
              <a:rPr lang="lt-LT" dirty="0" err="1"/>
              <a:t>ed</a:t>
            </a:r>
            <a:r>
              <a:rPr lang="en-US" dirty="0"/>
              <a:t> and we saw how water is going to the people. </a:t>
            </a:r>
            <a:endParaRPr lang="lt-LT" dirty="0"/>
          </a:p>
        </p:txBody>
      </p:sp>
      <p:pic>
        <p:nvPicPr>
          <p:cNvPr id="1026" name="Picture 2" descr="C:\Users\9\Desktop\44846211_1865428580243771_79097500273108582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16" y="2938908"/>
            <a:ext cx="4151901" cy="31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9\Desktop\43574654_1865427916910504_57268326113560494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8" y="2945196"/>
            <a:ext cx="4151902" cy="31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9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114238-DB32-42DD-9981-CC91DA4E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26ADF6B3-DD4C-4393-AA9A-CD3947E6C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52" y="941275"/>
            <a:ext cx="3987899" cy="53172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5748A00-3B3F-43C3-8302-B3C97CE6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0728"/>
            <a:ext cx="3958310" cy="52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Control Room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98376" y="1847088"/>
            <a:ext cx="8147248" cy="748680"/>
          </a:xfrm>
        </p:spPr>
        <p:txBody>
          <a:bodyPr>
            <a:normAutofit/>
          </a:bodyPr>
          <a:lstStyle/>
          <a:p>
            <a:r>
              <a:rPr lang="en-US" dirty="0"/>
              <a:t>We saw how m</a:t>
            </a:r>
            <a:r>
              <a:rPr lang="lt-LT" dirty="0"/>
              <a:t>e</a:t>
            </a:r>
            <a:r>
              <a:rPr lang="en-US" dirty="0"/>
              <a:t>n control the pumps</a:t>
            </a:r>
            <a:r>
              <a:rPr lang="lt-LT" dirty="0"/>
              <a:t>.</a:t>
            </a:r>
            <a:r>
              <a:rPr lang="en-US" dirty="0"/>
              <a:t> </a:t>
            </a:r>
            <a:endParaRPr lang="lt-LT" dirty="0"/>
          </a:p>
        </p:txBody>
      </p:sp>
      <p:pic>
        <p:nvPicPr>
          <p:cNvPr id="2050" name="Picture 2" descr="C:\Users\9\Desktop\44702821_1865428956910400_6248223460493885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9" y="278741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9\Desktop\44792242_1865428150243814_20921681929641656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233123" cy="31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lt-LT" dirty="0"/>
              <a:t>astewater treatment plant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0587" y="1817947"/>
            <a:ext cx="8229600" cy="1143001"/>
          </a:xfrm>
        </p:spPr>
        <p:txBody>
          <a:bodyPr>
            <a:normAutofit fontScale="92500"/>
          </a:bodyPr>
          <a:lstStyle/>
          <a:p>
            <a:r>
              <a:rPr lang="en-US" dirty="0"/>
              <a:t>We saw how workers make the water cleaner. There was </a:t>
            </a:r>
            <a:r>
              <a:rPr lang="lt-LT" dirty="0"/>
              <a:t>a </a:t>
            </a:r>
            <a:r>
              <a:rPr lang="en-US" dirty="0"/>
              <a:t>bad smell of dirty water, but it didn’t ruin our day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lt-LT" dirty="0"/>
          </a:p>
        </p:txBody>
      </p:sp>
      <p:pic>
        <p:nvPicPr>
          <p:cNvPr id="3074" name="Picture 2" descr="C:\Users\9\Desktop\44703402_1865427253577237_349958445423237529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4" y="3201583"/>
            <a:ext cx="393643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9\Desktop\43748280_1865428396910456_92075473844714864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7"/>
            <a:ext cx="410445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9E821C-8217-4BCB-A900-C6F7D467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A7B4DF4-3D13-43F5-8297-00A98EEE3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703260" cy="57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2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01DFC8-7E1C-423B-811F-A1BA11A9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272D05CE-30E4-4ADD-8B60-89C379903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82" y="836712"/>
            <a:ext cx="7487236" cy="56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352A5F0-A8F1-462B-BD89-A97A7E75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83C4FD6A-1043-45A9-83B4-E2616EF77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4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79</Words>
  <Application>Microsoft Office PowerPoint</Application>
  <PresentationFormat>Demonstracija ekrane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Wingdings</vt:lpstr>
      <vt:lpstr>Wingdings 2</vt:lpstr>
      <vt:lpstr>Srovė</vt:lpstr>
      <vt:lpstr>Kaunas Water Enterprises</vt:lpstr>
      <vt:lpstr>Water improvement equipment</vt:lpstr>
      <vt:lpstr>„PowerPoint“ pateiktis</vt:lpstr>
      <vt:lpstr> Control Room </vt:lpstr>
      <vt:lpstr>Wastewater treatment plant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Kaunas Water Enterprises</dc:title>
  <dc:creator>Mokinys9</dc:creator>
  <cp:lastModifiedBy>Lenovo</cp:lastModifiedBy>
  <cp:revision>6</cp:revision>
  <dcterms:created xsi:type="dcterms:W3CDTF">2018-10-25T07:35:39Z</dcterms:created>
  <dcterms:modified xsi:type="dcterms:W3CDTF">2018-11-13T06:02:10Z</dcterms:modified>
</cp:coreProperties>
</file>