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Spustelėję redag. ruoš. paantrš.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FAB-E1E4-4B2A-8405-F06747095DDB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1EC8F-7ABF-4616-85AF-ADA2C68821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85723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FAB-E1E4-4B2A-8405-F06747095DDB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1EC8F-7ABF-4616-85AF-ADA2C68821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31062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FAB-E1E4-4B2A-8405-F06747095DDB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1EC8F-7ABF-4616-85AF-ADA2C68821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48431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FAB-E1E4-4B2A-8405-F06747095DDB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1EC8F-7ABF-4616-85AF-ADA2C68821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1882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FAB-E1E4-4B2A-8405-F06747095DDB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1EC8F-7ABF-4616-85AF-ADA2C68821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66475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FAB-E1E4-4B2A-8405-F06747095DDB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1EC8F-7ABF-4616-85AF-ADA2C68821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41224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FAB-E1E4-4B2A-8405-F06747095DDB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1EC8F-7ABF-4616-85AF-ADA2C68821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76341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FAB-E1E4-4B2A-8405-F06747095DDB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1EC8F-7ABF-4616-85AF-ADA2C68821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00256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FAB-E1E4-4B2A-8405-F06747095DDB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1EC8F-7ABF-4616-85AF-ADA2C68821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39483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FAB-E1E4-4B2A-8405-F06747095DDB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1EC8F-7ABF-4616-85AF-ADA2C68821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85018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FAB-E1E4-4B2A-8405-F06747095DDB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1EC8F-7ABF-4616-85AF-ADA2C68821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9409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C8FAB-E1E4-4B2A-8405-F06747095DDB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1EC8F-7ABF-4616-85AF-ADA2C68821D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49495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470025"/>
          </a:xfrm>
        </p:spPr>
        <p:txBody>
          <a:bodyPr/>
          <a:lstStyle/>
          <a:p>
            <a:r>
              <a:rPr lang="en-US" dirty="0" err="1"/>
              <a:t>Arimaiciai</a:t>
            </a:r>
            <a:r>
              <a:rPr lang="en-US" dirty="0"/>
              <a:t> lake and </a:t>
            </a:r>
            <a:r>
              <a:rPr lang="en-US" dirty="0" err="1"/>
              <a:t>Verdenes</a:t>
            </a:r>
            <a:r>
              <a:rPr lang="en-US" dirty="0"/>
              <a:t> spring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816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Arimaičiai Lake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urinio vietos rezervavimo ženklas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lt-LT" dirty="0"/>
                  <a:t>  </a:t>
                </a:r>
                <a:r>
                  <a:rPr lang="lt-LT" dirty="0" err="1"/>
                  <a:t>Facts</a:t>
                </a:r>
                <a:r>
                  <a:rPr lang="lt-LT" dirty="0"/>
                  <a:t>:</a:t>
                </a:r>
              </a:p>
              <a:p>
                <a:r>
                  <a:rPr lang="lt-LT" dirty="0"/>
                  <a:t> </a:t>
                </a:r>
                <a:r>
                  <a:rPr lang="en-US" dirty="0"/>
                  <a:t>It’s not </a:t>
                </a:r>
                <a:r>
                  <a:rPr lang="lt-LT" dirty="0" err="1"/>
                  <a:t>all</a:t>
                </a:r>
                <a:r>
                  <a:rPr lang="lt-LT" dirty="0"/>
                  <a:t> </a:t>
                </a:r>
                <a:r>
                  <a:rPr lang="en-US" dirty="0"/>
                  <a:t>natural, but man made</a:t>
                </a:r>
              </a:p>
              <a:p>
                <a:r>
                  <a:rPr lang="en-US" dirty="0"/>
                  <a:t>It’s the bi</a:t>
                </a:r>
                <a:r>
                  <a:rPr lang="lt-LT" dirty="0"/>
                  <a:t>g</a:t>
                </a:r>
                <a:r>
                  <a:rPr lang="en-US" dirty="0"/>
                  <a:t>gest lake in </a:t>
                </a:r>
                <a:r>
                  <a:rPr lang="en-US" dirty="0" err="1"/>
                  <a:t>Radvili</a:t>
                </a:r>
                <a:r>
                  <a:rPr lang="lt-LT" dirty="0" err="1"/>
                  <a:t>škis</a:t>
                </a:r>
                <a:r>
                  <a:rPr lang="lt-LT" dirty="0"/>
                  <a:t> </a:t>
                </a:r>
                <a:r>
                  <a:rPr lang="lt-LT" dirty="0" err="1"/>
                  <a:t>Region</a:t>
                </a:r>
                <a:endParaRPr lang="lt-LT" dirty="0"/>
              </a:p>
              <a:p>
                <a:r>
                  <a:rPr lang="en-US" dirty="0"/>
                  <a:t> </a:t>
                </a:r>
                <a:r>
                  <a:rPr lang="lt-LT" dirty="0" err="1"/>
                  <a:t>The</a:t>
                </a:r>
                <a:r>
                  <a:rPr lang="lt-LT" dirty="0"/>
                  <a:t> </a:t>
                </a:r>
                <a:r>
                  <a:rPr lang="lt-LT" dirty="0" err="1"/>
                  <a:t>average</a:t>
                </a:r>
                <a:r>
                  <a:rPr lang="lt-LT" dirty="0"/>
                  <a:t> </a:t>
                </a:r>
                <a:r>
                  <a:rPr lang="lt-LT" dirty="0" err="1"/>
                  <a:t>depth</a:t>
                </a:r>
                <a:r>
                  <a:rPr lang="lt-LT" dirty="0"/>
                  <a:t> </a:t>
                </a:r>
                <a:r>
                  <a:rPr lang="lt-LT" dirty="0" err="1"/>
                  <a:t>is</a:t>
                </a:r>
                <a:r>
                  <a:rPr lang="lt-LT" dirty="0"/>
                  <a:t> 2,0 </a:t>
                </a:r>
                <a:r>
                  <a:rPr lang="lt-LT" dirty="0" err="1"/>
                  <a:t>meters</a:t>
                </a:r>
                <a:endParaRPr lang="lt-LT" dirty="0"/>
              </a:p>
              <a:p>
                <a:r>
                  <a:rPr lang="lt-LT" dirty="0" err="1"/>
                  <a:t>The</a:t>
                </a:r>
                <a:r>
                  <a:rPr lang="lt-LT" dirty="0"/>
                  <a:t> </a:t>
                </a:r>
                <a:r>
                  <a:rPr lang="lt-LT" dirty="0" err="1"/>
                  <a:t>whole</a:t>
                </a:r>
                <a:r>
                  <a:rPr lang="lt-LT" dirty="0"/>
                  <a:t> </a:t>
                </a:r>
                <a:r>
                  <a:rPr lang="lt-LT" dirty="0" err="1"/>
                  <a:t>area</a:t>
                </a:r>
                <a:r>
                  <a:rPr lang="lt-LT" dirty="0"/>
                  <a:t> </a:t>
                </a:r>
                <a:r>
                  <a:rPr lang="lt-LT" dirty="0" err="1"/>
                  <a:t>is</a:t>
                </a:r>
                <a:r>
                  <a:rPr lang="lt-LT" dirty="0"/>
                  <a:t> 2,873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lt-LT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lt-LT" b="0" i="1" smtClean="0">
                            <a:latin typeface="Cambria Math"/>
                          </a:rPr>
                          <m:t>𝑘𝑚</m:t>
                        </m:r>
                      </m:e>
                      <m:sup>
                        <m:r>
                          <a:rPr lang="lt-LT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 </a:t>
                </a:r>
                <a:r>
                  <a:rPr lang="lt-LT" dirty="0" err="1"/>
                  <a:t>The</a:t>
                </a:r>
                <a:r>
                  <a:rPr lang="lt-LT" dirty="0"/>
                  <a:t> </a:t>
                </a:r>
                <a:r>
                  <a:rPr lang="lt-LT" dirty="0" err="1"/>
                  <a:t>deepest</a:t>
                </a:r>
                <a:r>
                  <a:rPr lang="lt-LT" dirty="0"/>
                  <a:t> </a:t>
                </a:r>
                <a:r>
                  <a:rPr lang="lt-LT" dirty="0" err="1"/>
                  <a:t>part</a:t>
                </a:r>
                <a:r>
                  <a:rPr lang="lt-LT" dirty="0"/>
                  <a:t> </a:t>
                </a:r>
                <a:r>
                  <a:rPr lang="lt-LT" dirty="0" err="1"/>
                  <a:t>is</a:t>
                </a:r>
                <a:r>
                  <a:rPr lang="lt-LT" dirty="0"/>
                  <a:t> 18,7 m </a:t>
                </a:r>
                <a:endParaRPr lang="en-US" dirty="0"/>
              </a:p>
              <a:p>
                <a:pPr marL="0" indent="0">
                  <a:buNone/>
                </a:pPr>
                <a:endParaRPr lang="lt-LT" dirty="0"/>
              </a:p>
            </p:txBody>
          </p:sp>
        </mc:Choice>
        <mc:Fallback xmlns="">
          <p:sp>
            <p:nvSpPr>
              <p:cNvPr id="3" name="Turinio vietos rezervavimo ženkla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1191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Verdenės </a:t>
            </a:r>
            <a:r>
              <a:rPr lang="lt-LT" dirty="0" err="1"/>
              <a:t>Spring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 err="1"/>
              <a:t>Facts</a:t>
            </a:r>
            <a:r>
              <a:rPr lang="lt-LT" dirty="0"/>
              <a:t> :</a:t>
            </a:r>
          </a:p>
          <a:p>
            <a:r>
              <a:rPr lang="lt-LT" dirty="0" err="1"/>
              <a:t>The</a:t>
            </a:r>
            <a:r>
              <a:rPr lang="lt-LT" dirty="0"/>
              <a:t> </a:t>
            </a:r>
            <a:r>
              <a:rPr lang="lt-LT" dirty="0" err="1"/>
              <a:t>water</a:t>
            </a:r>
            <a:r>
              <a:rPr lang="lt-LT" dirty="0"/>
              <a:t> </a:t>
            </a:r>
            <a:r>
              <a:rPr lang="lt-LT" dirty="0" err="1"/>
              <a:t>is</a:t>
            </a:r>
            <a:r>
              <a:rPr lang="lt-LT" dirty="0"/>
              <a:t> </a:t>
            </a:r>
            <a:r>
              <a:rPr lang="lt-LT" dirty="0" err="1"/>
              <a:t>coming</a:t>
            </a:r>
            <a:r>
              <a:rPr lang="lt-LT" dirty="0"/>
              <a:t> </a:t>
            </a:r>
            <a:r>
              <a:rPr lang="lt-LT" dirty="0" err="1"/>
              <a:t>from</a:t>
            </a:r>
            <a:r>
              <a:rPr lang="lt-LT" dirty="0"/>
              <a:t> </a:t>
            </a:r>
            <a:r>
              <a:rPr lang="lt-LT" dirty="0" err="1"/>
              <a:t>the</a:t>
            </a:r>
            <a:r>
              <a:rPr lang="lt-LT" dirty="0"/>
              <a:t> </a:t>
            </a:r>
            <a:r>
              <a:rPr lang="lt-LT" dirty="0" err="1"/>
              <a:t>ground</a:t>
            </a:r>
            <a:r>
              <a:rPr lang="lt-LT" dirty="0"/>
              <a:t> </a:t>
            </a:r>
            <a:r>
              <a:rPr lang="lt-LT" dirty="0" err="1"/>
              <a:t>level</a:t>
            </a:r>
            <a:endParaRPr lang="lt-LT" dirty="0"/>
          </a:p>
          <a:p>
            <a:r>
              <a:rPr lang="lt-LT" dirty="0"/>
              <a:t> It </a:t>
            </a:r>
            <a:r>
              <a:rPr lang="lt-LT" dirty="0" err="1"/>
              <a:t>becomes</a:t>
            </a:r>
            <a:r>
              <a:rPr lang="lt-LT" dirty="0"/>
              <a:t> a </a:t>
            </a:r>
            <a:r>
              <a:rPr lang="lt-LT" dirty="0" err="1"/>
              <a:t>river</a:t>
            </a:r>
            <a:r>
              <a:rPr lang="lt-LT" dirty="0"/>
              <a:t> </a:t>
            </a:r>
            <a:r>
              <a:rPr lang="lt-LT" dirty="0" err="1"/>
              <a:t>while</a:t>
            </a:r>
            <a:r>
              <a:rPr lang="lt-LT" dirty="0"/>
              <a:t> </a:t>
            </a:r>
            <a:r>
              <a:rPr lang="lt-LT" dirty="0" err="1"/>
              <a:t>flowing</a:t>
            </a:r>
            <a:r>
              <a:rPr lang="lt-LT" dirty="0"/>
              <a:t> </a:t>
            </a:r>
          </a:p>
          <a:p>
            <a:r>
              <a:rPr lang="lt-LT" dirty="0"/>
              <a:t>It </a:t>
            </a:r>
            <a:r>
              <a:rPr lang="lt-LT" dirty="0" err="1"/>
              <a:t>has</a:t>
            </a:r>
            <a:r>
              <a:rPr lang="lt-LT" dirty="0"/>
              <a:t> a </a:t>
            </a:r>
            <a:r>
              <a:rPr lang="lt-LT" dirty="0" err="1"/>
              <a:t>taste</a:t>
            </a:r>
            <a:r>
              <a:rPr lang="lt-LT" dirty="0"/>
              <a:t> </a:t>
            </a:r>
            <a:r>
              <a:rPr lang="lt-LT" dirty="0" err="1"/>
              <a:t>of</a:t>
            </a:r>
            <a:r>
              <a:rPr lang="lt-LT" dirty="0"/>
              <a:t> a </a:t>
            </a:r>
            <a:r>
              <a:rPr lang="lt-LT" dirty="0" err="1"/>
              <a:t>swamp</a:t>
            </a:r>
            <a:endParaRPr lang="lt-LT" dirty="0"/>
          </a:p>
          <a:p>
            <a:r>
              <a:rPr lang="lt-LT" dirty="0" err="1"/>
              <a:t>Radviliskis</a:t>
            </a:r>
            <a:r>
              <a:rPr lang="lt-LT" dirty="0"/>
              <a:t> </a:t>
            </a:r>
            <a:r>
              <a:rPr lang="lt-LT" dirty="0" err="1"/>
              <a:t>people</a:t>
            </a:r>
            <a:r>
              <a:rPr lang="lt-LT" dirty="0"/>
              <a:t> </a:t>
            </a:r>
            <a:r>
              <a:rPr lang="lt-LT" dirty="0" err="1"/>
              <a:t>use</a:t>
            </a:r>
            <a:r>
              <a:rPr lang="lt-LT" dirty="0"/>
              <a:t> </a:t>
            </a:r>
            <a:r>
              <a:rPr lang="lt-LT" dirty="0" err="1"/>
              <a:t>the</a:t>
            </a:r>
            <a:r>
              <a:rPr lang="lt-LT" dirty="0"/>
              <a:t> </a:t>
            </a:r>
            <a:r>
              <a:rPr lang="lt-LT" dirty="0" err="1"/>
              <a:t>water</a:t>
            </a:r>
            <a:r>
              <a:rPr lang="lt-LT" dirty="0"/>
              <a:t> </a:t>
            </a:r>
            <a:r>
              <a:rPr lang="lt-LT" dirty="0" err="1"/>
              <a:t>for</a:t>
            </a:r>
            <a:r>
              <a:rPr lang="lt-LT" dirty="0"/>
              <a:t> </a:t>
            </a:r>
            <a:r>
              <a:rPr lang="lt-LT" dirty="0" err="1"/>
              <a:t>making</a:t>
            </a:r>
            <a:r>
              <a:rPr lang="lt-LT" dirty="0"/>
              <a:t> </a:t>
            </a:r>
            <a:r>
              <a:rPr lang="lt-LT" dirty="0" err="1"/>
              <a:t>food</a:t>
            </a:r>
            <a:endParaRPr lang="lt-LT" dirty="0"/>
          </a:p>
          <a:p>
            <a:r>
              <a:rPr lang="lt-LT" dirty="0" err="1"/>
              <a:t>The</a:t>
            </a:r>
            <a:r>
              <a:rPr lang="lt-LT" dirty="0"/>
              <a:t> </a:t>
            </a:r>
            <a:r>
              <a:rPr lang="lt-LT" dirty="0" err="1"/>
              <a:t>water</a:t>
            </a:r>
            <a:r>
              <a:rPr lang="lt-LT" dirty="0"/>
              <a:t> </a:t>
            </a:r>
            <a:r>
              <a:rPr lang="lt-LT" dirty="0" err="1"/>
              <a:t>comes</a:t>
            </a:r>
            <a:r>
              <a:rPr lang="lt-LT" dirty="0"/>
              <a:t> </a:t>
            </a:r>
            <a:r>
              <a:rPr lang="lt-LT" dirty="0" err="1"/>
              <a:t>from</a:t>
            </a:r>
            <a:r>
              <a:rPr lang="lt-LT" dirty="0"/>
              <a:t> a </a:t>
            </a:r>
            <a:r>
              <a:rPr lang="lt-LT" dirty="0" err="1"/>
              <a:t>small</a:t>
            </a:r>
            <a:r>
              <a:rPr lang="lt-LT" dirty="0"/>
              <a:t> </a:t>
            </a:r>
            <a:r>
              <a:rPr lang="lt-LT" dirty="0" err="1"/>
              <a:t>mountain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529010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832648"/>
          </a:xfrm>
        </p:spPr>
        <p:txBody>
          <a:bodyPr/>
          <a:lstStyle/>
          <a:p>
            <a:pPr marL="0" indent="0">
              <a:buNone/>
            </a:pPr>
            <a:r>
              <a:rPr lang="lt-LT" dirty="0" err="1"/>
              <a:t>Our</a:t>
            </a:r>
            <a:r>
              <a:rPr lang="lt-LT" dirty="0"/>
              <a:t> visit to Verdenės </a:t>
            </a:r>
            <a:r>
              <a:rPr lang="lt-LT" dirty="0" err="1"/>
              <a:t>Spring</a:t>
            </a:r>
            <a:r>
              <a:rPr lang="lt-LT" dirty="0"/>
              <a:t> :</a:t>
            </a:r>
          </a:p>
          <a:p>
            <a:pPr marL="0" indent="0">
              <a:buNone/>
            </a:pPr>
            <a:r>
              <a:rPr lang="lt-LT" dirty="0"/>
              <a:t> </a:t>
            </a:r>
          </a:p>
        </p:txBody>
      </p:sp>
      <p:pic>
        <p:nvPicPr>
          <p:cNvPr id="1026" name="Picture 2" descr="C:\Users\1\Desktop\unname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6720745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948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97</Words>
  <Application>Microsoft Office PowerPoint</Application>
  <PresentationFormat>Demonstracija ekrane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 Math</vt:lpstr>
      <vt:lpstr>Office tema</vt:lpstr>
      <vt:lpstr>Arimaiciai lake and Verdenes spring</vt:lpstr>
      <vt:lpstr>Arimaičiai Lake</vt:lpstr>
      <vt:lpstr>Verdenės Spring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Arimaiciai lake and Verdenes spring</dc:title>
  <dc:creator>Mokinys1</dc:creator>
  <cp:lastModifiedBy>Lenovo</cp:lastModifiedBy>
  <cp:revision>7</cp:revision>
  <dcterms:created xsi:type="dcterms:W3CDTF">2018-10-25T07:37:25Z</dcterms:created>
  <dcterms:modified xsi:type="dcterms:W3CDTF">2018-11-13T05:47:13Z</dcterms:modified>
</cp:coreProperties>
</file>