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lt-L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474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avadinimo skaidr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B1402539-AA36-49AF-A233-5F6F03ED7D5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lt-LT"/>
              <a:t>Spustelėję redaguokite stilių</a:t>
            </a:r>
          </a:p>
        </p:txBody>
      </p:sp>
      <p:sp>
        <p:nvSpPr>
          <p:cNvPr id="3" name="Antrinis pavadinimas 2">
            <a:extLst>
              <a:ext uri="{FF2B5EF4-FFF2-40B4-BE49-F238E27FC236}">
                <a16:creationId xmlns:a16="http://schemas.microsoft.com/office/drawing/2014/main" id="{7486740E-657A-4437-AB02-BDE6D80F67D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lt-LT"/>
              <a:t>Spustelėkite norėdami redaguoti šablono paantraštės stilių</a:t>
            </a:r>
          </a:p>
        </p:txBody>
      </p:sp>
      <p:sp>
        <p:nvSpPr>
          <p:cNvPr id="4" name="Datos vietos rezervavimo ženklas 3">
            <a:extLst>
              <a:ext uri="{FF2B5EF4-FFF2-40B4-BE49-F238E27FC236}">
                <a16:creationId xmlns:a16="http://schemas.microsoft.com/office/drawing/2014/main" id="{2F17FD1F-505A-4774-BBCB-4F5515E754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23E8B-E7EA-4B9D-A196-0536ECDC6536}" type="datetimeFigureOut">
              <a:rPr lang="lt-LT" smtClean="0"/>
              <a:t>2018-11-13</a:t>
            </a:fld>
            <a:endParaRPr lang="lt-LT"/>
          </a:p>
        </p:txBody>
      </p:sp>
      <p:sp>
        <p:nvSpPr>
          <p:cNvPr id="5" name="Poraštės vietos rezervavimo ženklas 4">
            <a:extLst>
              <a:ext uri="{FF2B5EF4-FFF2-40B4-BE49-F238E27FC236}">
                <a16:creationId xmlns:a16="http://schemas.microsoft.com/office/drawing/2014/main" id="{59F7F3B2-65F1-4CED-9D71-8B20B9735F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>
            <a:extLst>
              <a:ext uri="{FF2B5EF4-FFF2-40B4-BE49-F238E27FC236}">
                <a16:creationId xmlns:a16="http://schemas.microsoft.com/office/drawing/2014/main" id="{BB4F83B2-9057-4508-AAFE-E237EE2587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82AD4-5EB9-431E-8987-1E2A095BFDE8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5038218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Pavadinimas ir vertikalus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85C5DBA2-36F2-494A-9CE0-4A9110A49C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/>
              <a:t>Spustelėję redaguokite stilių</a:t>
            </a:r>
          </a:p>
        </p:txBody>
      </p:sp>
      <p:sp>
        <p:nvSpPr>
          <p:cNvPr id="3" name="Vertikalaus teksto vietos rezervavimo ženklas 2">
            <a:extLst>
              <a:ext uri="{FF2B5EF4-FFF2-40B4-BE49-F238E27FC236}">
                <a16:creationId xmlns:a16="http://schemas.microsoft.com/office/drawing/2014/main" id="{410C2E83-8452-41DA-B133-2162CB8B157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lt-LT"/>
              <a:t>Redaguokite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</a:p>
        </p:txBody>
      </p:sp>
      <p:sp>
        <p:nvSpPr>
          <p:cNvPr id="4" name="Datos vietos rezervavimo ženklas 3">
            <a:extLst>
              <a:ext uri="{FF2B5EF4-FFF2-40B4-BE49-F238E27FC236}">
                <a16:creationId xmlns:a16="http://schemas.microsoft.com/office/drawing/2014/main" id="{6CC6B802-8054-43DB-8875-AC3A9702E5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23E8B-E7EA-4B9D-A196-0536ECDC6536}" type="datetimeFigureOut">
              <a:rPr lang="lt-LT" smtClean="0"/>
              <a:t>2018-11-13</a:t>
            </a:fld>
            <a:endParaRPr lang="lt-LT"/>
          </a:p>
        </p:txBody>
      </p:sp>
      <p:sp>
        <p:nvSpPr>
          <p:cNvPr id="5" name="Poraštės vietos rezervavimo ženklas 4">
            <a:extLst>
              <a:ext uri="{FF2B5EF4-FFF2-40B4-BE49-F238E27FC236}">
                <a16:creationId xmlns:a16="http://schemas.microsoft.com/office/drawing/2014/main" id="{9C3F1EE8-28FB-434E-95CB-62256EE3FE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>
            <a:extLst>
              <a:ext uri="{FF2B5EF4-FFF2-40B4-BE49-F238E27FC236}">
                <a16:creationId xmlns:a16="http://schemas.microsoft.com/office/drawing/2014/main" id="{391C1C4D-3BC9-430B-B5F0-EDCA746E48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82AD4-5EB9-431E-8987-1E2A095BFDE8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41623179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us pavadinimas ir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us pavadinimas 1">
            <a:extLst>
              <a:ext uri="{FF2B5EF4-FFF2-40B4-BE49-F238E27FC236}">
                <a16:creationId xmlns:a16="http://schemas.microsoft.com/office/drawing/2014/main" id="{B5486257-A708-492B-B2EA-93A05299B67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lt-LT"/>
              <a:t>Spustelėję redaguokite stilių</a:t>
            </a:r>
          </a:p>
        </p:txBody>
      </p:sp>
      <p:sp>
        <p:nvSpPr>
          <p:cNvPr id="3" name="Vertikalaus teksto vietos rezervavimo ženklas 2">
            <a:extLst>
              <a:ext uri="{FF2B5EF4-FFF2-40B4-BE49-F238E27FC236}">
                <a16:creationId xmlns:a16="http://schemas.microsoft.com/office/drawing/2014/main" id="{329ADA3A-630A-4E6C-AA8E-4A98A210BC9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lt-LT"/>
              <a:t>Redaguokite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</a:p>
        </p:txBody>
      </p:sp>
      <p:sp>
        <p:nvSpPr>
          <p:cNvPr id="4" name="Datos vietos rezervavimo ženklas 3">
            <a:extLst>
              <a:ext uri="{FF2B5EF4-FFF2-40B4-BE49-F238E27FC236}">
                <a16:creationId xmlns:a16="http://schemas.microsoft.com/office/drawing/2014/main" id="{B2FC19ED-0AA7-4AA2-AB03-9B56CCEA75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23E8B-E7EA-4B9D-A196-0536ECDC6536}" type="datetimeFigureOut">
              <a:rPr lang="lt-LT" smtClean="0"/>
              <a:t>2018-11-13</a:t>
            </a:fld>
            <a:endParaRPr lang="lt-LT"/>
          </a:p>
        </p:txBody>
      </p:sp>
      <p:sp>
        <p:nvSpPr>
          <p:cNvPr id="5" name="Poraštės vietos rezervavimo ženklas 4">
            <a:extLst>
              <a:ext uri="{FF2B5EF4-FFF2-40B4-BE49-F238E27FC236}">
                <a16:creationId xmlns:a16="http://schemas.microsoft.com/office/drawing/2014/main" id="{1937C6EE-9211-4B24-B574-A839DD35E8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>
            <a:extLst>
              <a:ext uri="{FF2B5EF4-FFF2-40B4-BE49-F238E27FC236}">
                <a16:creationId xmlns:a16="http://schemas.microsoft.com/office/drawing/2014/main" id="{D3290525-EA82-429D-9898-471567FF87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82AD4-5EB9-431E-8987-1E2A095BFDE8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0466214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avadinimas ir turiny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6DABB74E-FF18-4ECE-B979-3627E5F7ED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/>
              <a:t>Spustelėję redaguokite stilių</a:t>
            </a:r>
          </a:p>
        </p:txBody>
      </p:sp>
      <p:sp>
        <p:nvSpPr>
          <p:cNvPr id="3" name="Turinio vietos rezervavimo ženklas 2">
            <a:extLst>
              <a:ext uri="{FF2B5EF4-FFF2-40B4-BE49-F238E27FC236}">
                <a16:creationId xmlns:a16="http://schemas.microsoft.com/office/drawing/2014/main" id="{1E70A7FE-30E9-4E93-97F5-139F99E2AD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lt-LT"/>
              <a:t>Redaguokite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</a:p>
        </p:txBody>
      </p:sp>
      <p:sp>
        <p:nvSpPr>
          <p:cNvPr id="4" name="Datos vietos rezervavimo ženklas 3">
            <a:extLst>
              <a:ext uri="{FF2B5EF4-FFF2-40B4-BE49-F238E27FC236}">
                <a16:creationId xmlns:a16="http://schemas.microsoft.com/office/drawing/2014/main" id="{45E840DB-BF3C-4E77-85F3-44DDAE5670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23E8B-E7EA-4B9D-A196-0536ECDC6536}" type="datetimeFigureOut">
              <a:rPr lang="lt-LT" smtClean="0"/>
              <a:t>2018-11-13</a:t>
            </a:fld>
            <a:endParaRPr lang="lt-LT"/>
          </a:p>
        </p:txBody>
      </p:sp>
      <p:sp>
        <p:nvSpPr>
          <p:cNvPr id="5" name="Poraštės vietos rezervavimo ženklas 4">
            <a:extLst>
              <a:ext uri="{FF2B5EF4-FFF2-40B4-BE49-F238E27FC236}">
                <a16:creationId xmlns:a16="http://schemas.microsoft.com/office/drawing/2014/main" id="{9D187872-B1D8-4893-87DC-FBFE224C7D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>
            <a:extLst>
              <a:ext uri="{FF2B5EF4-FFF2-40B4-BE49-F238E27FC236}">
                <a16:creationId xmlns:a16="http://schemas.microsoft.com/office/drawing/2014/main" id="{8D662BAF-C25B-4D68-A2CE-F02C27C81D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82AD4-5EB9-431E-8987-1E2A095BFDE8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8034599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kcijos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09D7CBAC-DE60-4073-831F-361F7B7C4F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lt-LT"/>
              <a:t>Spustelėję redaguokite stilių</a:t>
            </a:r>
          </a:p>
        </p:txBody>
      </p:sp>
      <p:sp>
        <p:nvSpPr>
          <p:cNvPr id="3" name="Teksto vietos rezervavimo ženklas 2">
            <a:extLst>
              <a:ext uri="{FF2B5EF4-FFF2-40B4-BE49-F238E27FC236}">
                <a16:creationId xmlns:a16="http://schemas.microsoft.com/office/drawing/2014/main" id="{CF6D1590-C1A8-4EE8-ABBD-3B6635B005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t-LT"/>
              <a:t>Redaguokite šablono teksto stilius</a:t>
            </a:r>
          </a:p>
        </p:txBody>
      </p:sp>
      <p:sp>
        <p:nvSpPr>
          <p:cNvPr id="4" name="Datos vietos rezervavimo ženklas 3">
            <a:extLst>
              <a:ext uri="{FF2B5EF4-FFF2-40B4-BE49-F238E27FC236}">
                <a16:creationId xmlns:a16="http://schemas.microsoft.com/office/drawing/2014/main" id="{52AFB279-4097-4A5B-A121-79F1614DB5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23E8B-E7EA-4B9D-A196-0536ECDC6536}" type="datetimeFigureOut">
              <a:rPr lang="lt-LT" smtClean="0"/>
              <a:t>2018-11-13</a:t>
            </a:fld>
            <a:endParaRPr lang="lt-LT"/>
          </a:p>
        </p:txBody>
      </p:sp>
      <p:sp>
        <p:nvSpPr>
          <p:cNvPr id="5" name="Poraštės vietos rezervavimo ženklas 4">
            <a:extLst>
              <a:ext uri="{FF2B5EF4-FFF2-40B4-BE49-F238E27FC236}">
                <a16:creationId xmlns:a16="http://schemas.microsoft.com/office/drawing/2014/main" id="{1233488A-CB8B-4D40-8F0A-9F687A1913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>
            <a:extLst>
              <a:ext uri="{FF2B5EF4-FFF2-40B4-BE49-F238E27FC236}">
                <a16:creationId xmlns:a16="http://schemas.microsoft.com/office/drawing/2014/main" id="{E05EB02B-1D78-47BB-99A5-894DC27FEE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82AD4-5EB9-431E-8987-1E2A095BFDE8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6893219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 turinia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C9CFC673-30E2-4FBC-B9F5-337FBE4CDF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/>
              <a:t>Spustelėję redaguokite stilių</a:t>
            </a:r>
          </a:p>
        </p:txBody>
      </p:sp>
      <p:sp>
        <p:nvSpPr>
          <p:cNvPr id="3" name="Turinio vietos rezervavimo ženklas 2">
            <a:extLst>
              <a:ext uri="{FF2B5EF4-FFF2-40B4-BE49-F238E27FC236}">
                <a16:creationId xmlns:a16="http://schemas.microsoft.com/office/drawing/2014/main" id="{CA470C25-C6F4-463F-A6C7-050DE75CEA8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lt-LT"/>
              <a:t>Redaguokite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</a:p>
        </p:txBody>
      </p:sp>
      <p:sp>
        <p:nvSpPr>
          <p:cNvPr id="4" name="Turinio vietos rezervavimo ženklas 3">
            <a:extLst>
              <a:ext uri="{FF2B5EF4-FFF2-40B4-BE49-F238E27FC236}">
                <a16:creationId xmlns:a16="http://schemas.microsoft.com/office/drawing/2014/main" id="{2D4C42A0-2A1A-4ABC-B35D-9EB98C2D62C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lt-LT"/>
              <a:t>Redaguokite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</a:p>
        </p:txBody>
      </p:sp>
      <p:sp>
        <p:nvSpPr>
          <p:cNvPr id="5" name="Datos vietos rezervavimo ženklas 4">
            <a:extLst>
              <a:ext uri="{FF2B5EF4-FFF2-40B4-BE49-F238E27FC236}">
                <a16:creationId xmlns:a16="http://schemas.microsoft.com/office/drawing/2014/main" id="{A1D0DD9B-4E1A-489F-8D15-27E535AF67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23E8B-E7EA-4B9D-A196-0536ECDC6536}" type="datetimeFigureOut">
              <a:rPr lang="lt-LT" smtClean="0"/>
              <a:t>2018-11-13</a:t>
            </a:fld>
            <a:endParaRPr lang="lt-LT"/>
          </a:p>
        </p:txBody>
      </p:sp>
      <p:sp>
        <p:nvSpPr>
          <p:cNvPr id="6" name="Poraštės vietos rezervavimo ženklas 5">
            <a:extLst>
              <a:ext uri="{FF2B5EF4-FFF2-40B4-BE49-F238E27FC236}">
                <a16:creationId xmlns:a16="http://schemas.microsoft.com/office/drawing/2014/main" id="{AFC0CC2C-0AD4-4E5F-B43C-82F00E43BE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kaidrės numerio vietos rezervavimo ženklas 6">
            <a:extLst>
              <a:ext uri="{FF2B5EF4-FFF2-40B4-BE49-F238E27FC236}">
                <a16:creationId xmlns:a16="http://schemas.microsoft.com/office/drawing/2014/main" id="{007BEEEE-D583-44AE-838E-6A38FEA4C9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82AD4-5EB9-431E-8987-1E2A095BFDE8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9324476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Lyg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C752A94C-1107-456D-9E3D-2561060CAF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lt-LT"/>
              <a:t>Spustelėję redaguokite stilių</a:t>
            </a:r>
          </a:p>
        </p:txBody>
      </p:sp>
      <p:sp>
        <p:nvSpPr>
          <p:cNvPr id="3" name="Teksto vietos rezervavimo ženklas 2">
            <a:extLst>
              <a:ext uri="{FF2B5EF4-FFF2-40B4-BE49-F238E27FC236}">
                <a16:creationId xmlns:a16="http://schemas.microsoft.com/office/drawing/2014/main" id="{8648CA7A-9198-428E-9589-F873FC2EA2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lt-LT"/>
              <a:t>Redaguokite šablono teksto stilius</a:t>
            </a:r>
          </a:p>
        </p:txBody>
      </p:sp>
      <p:sp>
        <p:nvSpPr>
          <p:cNvPr id="4" name="Turinio vietos rezervavimo ženklas 3">
            <a:extLst>
              <a:ext uri="{FF2B5EF4-FFF2-40B4-BE49-F238E27FC236}">
                <a16:creationId xmlns:a16="http://schemas.microsoft.com/office/drawing/2014/main" id="{926947BB-E4D1-4E73-9EBA-65496DBBB9F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lt-LT"/>
              <a:t>Redaguokite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</a:p>
        </p:txBody>
      </p:sp>
      <p:sp>
        <p:nvSpPr>
          <p:cNvPr id="5" name="Teksto vietos rezervavimo ženklas 4">
            <a:extLst>
              <a:ext uri="{FF2B5EF4-FFF2-40B4-BE49-F238E27FC236}">
                <a16:creationId xmlns:a16="http://schemas.microsoft.com/office/drawing/2014/main" id="{CB3A06F9-3A50-4796-8906-F8697B46714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lt-LT"/>
              <a:t>Redaguokite šablono teksto stilius</a:t>
            </a:r>
          </a:p>
        </p:txBody>
      </p:sp>
      <p:sp>
        <p:nvSpPr>
          <p:cNvPr id="6" name="Turinio vietos rezervavimo ženklas 5">
            <a:extLst>
              <a:ext uri="{FF2B5EF4-FFF2-40B4-BE49-F238E27FC236}">
                <a16:creationId xmlns:a16="http://schemas.microsoft.com/office/drawing/2014/main" id="{67AEB4D3-3132-4C8F-9FC7-E290CA48DE3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lt-LT"/>
              <a:t>Redaguokite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</a:p>
        </p:txBody>
      </p:sp>
      <p:sp>
        <p:nvSpPr>
          <p:cNvPr id="7" name="Datos vietos rezervavimo ženklas 6">
            <a:extLst>
              <a:ext uri="{FF2B5EF4-FFF2-40B4-BE49-F238E27FC236}">
                <a16:creationId xmlns:a16="http://schemas.microsoft.com/office/drawing/2014/main" id="{E7F14C4B-ECC0-491C-BEB1-5C22A47591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23E8B-E7EA-4B9D-A196-0536ECDC6536}" type="datetimeFigureOut">
              <a:rPr lang="lt-LT" smtClean="0"/>
              <a:t>2018-11-13</a:t>
            </a:fld>
            <a:endParaRPr lang="lt-LT"/>
          </a:p>
        </p:txBody>
      </p:sp>
      <p:sp>
        <p:nvSpPr>
          <p:cNvPr id="8" name="Poraštės vietos rezervavimo ženklas 7">
            <a:extLst>
              <a:ext uri="{FF2B5EF4-FFF2-40B4-BE49-F238E27FC236}">
                <a16:creationId xmlns:a16="http://schemas.microsoft.com/office/drawing/2014/main" id="{3E7A1079-EEC3-421D-9AA8-A070988422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9" name="Skaidrės numerio vietos rezervavimo ženklas 8">
            <a:extLst>
              <a:ext uri="{FF2B5EF4-FFF2-40B4-BE49-F238E27FC236}">
                <a16:creationId xmlns:a16="http://schemas.microsoft.com/office/drawing/2014/main" id="{1622449B-433D-4AA5-88B8-D2C0F759C6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82AD4-5EB9-431E-8987-1E2A095BFDE8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4909067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k pavad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60591D80-053D-4E7C-8D95-735DB222EF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/>
              <a:t>Spustelėję redaguokite stilių</a:t>
            </a:r>
          </a:p>
        </p:txBody>
      </p:sp>
      <p:sp>
        <p:nvSpPr>
          <p:cNvPr id="3" name="Datos vietos rezervavimo ženklas 2">
            <a:extLst>
              <a:ext uri="{FF2B5EF4-FFF2-40B4-BE49-F238E27FC236}">
                <a16:creationId xmlns:a16="http://schemas.microsoft.com/office/drawing/2014/main" id="{9874A76E-7F1E-4E3C-B656-7AC285F807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23E8B-E7EA-4B9D-A196-0536ECDC6536}" type="datetimeFigureOut">
              <a:rPr lang="lt-LT" smtClean="0"/>
              <a:t>2018-11-13</a:t>
            </a:fld>
            <a:endParaRPr lang="lt-LT"/>
          </a:p>
        </p:txBody>
      </p:sp>
      <p:sp>
        <p:nvSpPr>
          <p:cNvPr id="4" name="Poraštės vietos rezervavimo ženklas 3">
            <a:extLst>
              <a:ext uri="{FF2B5EF4-FFF2-40B4-BE49-F238E27FC236}">
                <a16:creationId xmlns:a16="http://schemas.microsoft.com/office/drawing/2014/main" id="{B5D46732-D129-4748-B436-0FE864F8DE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5" name="Skaidrės numerio vietos rezervavimo ženklas 4">
            <a:extLst>
              <a:ext uri="{FF2B5EF4-FFF2-40B4-BE49-F238E27FC236}">
                <a16:creationId xmlns:a16="http://schemas.microsoft.com/office/drawing/2014/main" id="{58627F8A-34C7-43FF-8273-1701AA95C1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82AD4-5EB9-431E-8987-1E2A095BFDE8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0544611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ušč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os vietos rezervavimo ženklas 1">
            <a:extLst>
              <a:ext uri="{FF2B5EF4-FFF2-40B4-BE49-F238E27FC236}">
                <a16:creationId xmlns:a16="http://schemas.microsoft.com/office/drawing/2014/main" id="{803B5E8A-D5BE-4D10-8C3C-41536D5B7E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23E8B-E7EA-4B9D-A196-0536ECDC6536}" type="datetimeFigureOut">
              <a:rPr lang="lt-LT" smtClean="0"/>
              <a:t>2018-11-13</a:t>
            </a:fld>
            <a:endParaRPr lang="lt-LT"/>
          </a:p>
        </p:txBody>
      </p:sp>
      <p:sp>
        <p:nvSpPr>
          <p:cNvPr id="3" name="Poraštės vietos rezervavimo ženklas 2">
            <a:extLst>
              <a:ext uri="{FF2B5EF4-FFF2-40B4-BE49-F238E27FC236}">
                <a16:creationId xmlns:a16="http://schemas.microsoft.com/office/drawing/2014/main" id="{1C3AD649-0069-4AF5-958F-F0B557FBFD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4" name="Skaidrės numerio vietos rezervavimo ženklas 3">
            <a:extLst>
              <a:ext uri="{FF2B5EF4-FFF2-40B4-BE49-F238E27FC236}">
                <a16:creationId xmlns:a16="http://schemas.microsoft.com/office/drawing/2014/main" id="{F6DB2EBF-8FB3-4AC8-AF82-A9FA56224D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82AD4-5EB9-431E-8987-1E2A095BFDE8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945261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uriny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9ED8104B-0C48-4039-99E4-492733CA46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lt-LT"/>
              <a:t>Spustelėję redaguokite stilių</a:t>
            </a:r>
          </a:p>
        </p:txBody>
      </p:sp>
      <p:sp>
        <p:nvSpPr>
          <p:cNvPr id="3" name="Turinio vietos rezervavimo ženklas 2">
            <a:extLst>
              <a:ext uri="{FF2B5EF4-FFF2-40B4-BE49-F238E27FC236}">
                <a16:creationId xmlns:a16="http://schemas.microsoft.com/office/drawing/2014/main" id="{146F6EC2-1B13-4D58-B382-525AD7520F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lt-LT"/>
              <a:t>Redaguokite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</a:p>
        </p:txBody>
      </p:sp>
      <p:sp>
        <p:nvSpPr>
          <p:cNvPr id="4" name="Teksto vietos rezervavimo ženklas 3">
            <a:extLst>
              <a:ext uri="{FF2B5EF4-FFF2-40B4-BE49-F238E27FC236}">
                <a16:creationId xmlns:a16="http://schemas.microsoft.com/office/drawing/2014/main" id="{29989F39-C059-4B39-AD30-3AB43643469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lt-LT"/>
              <a:t>Redaguokite šablono teksto stilius</a:t>
            </a:r>
          </a:p>
        </p:txBody>
      </p:sp>
      <p:sp>
        <p:nvSpPr>
          <p:cNvPr id="5" name="Datos vietos rezervavimo ženklas 4">
            <a:extLst>
              <a:ext uri="{FF2B5EF4-FFF2-40B4-BE49-F238E27FC236}">
                <a16:creationId xmlns:a16="http://schemas.microsoft.com/office/drawing/2014/main" id="{20891C5D-C40B-4982-AFC4-FB4EDFAA35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23E8B-E7EA-4B9D-A196-0536ECDC6536}" type="datetimeFigureOut">
              <a:rPr lang="lt-LT" smtClean="0"/>
              <a:t>2018-11-13</a:t>
            </a:fld>
            <a:endParaRPr lang="lt-LT"/>
          </a:p>
        </p:txBody>
      </p:sp>
      <p:sp>
        <p:nvSpPr>
          <p:cNvPr id="6" name="Poraštės vietos rezervavimo ženklas 5">
            <a:extLst>
              <a:ext uri="{FF2B5EF4-FFF2-40B4-BE49-F238E27FC236}">
                <a16:creationId xmlns:a16="http://schemas.microsoft.com/office/drawing/2014/main" id="{287401A4-C888-4777-93F6-A76180AA13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kaidrės numerio vietos rezervavimo ženklas 6">
            <a:extLst>
              <a:ext uri="{FF2B5EF4-FFF2-40B4-BE49-F238E27FC236}">
                <a16:creationId xmlns:a16="http://schemas.microsoft.com/office/drawing/2014/main" id="{6EE14D0A-737F-4915-A9A5-9B5CEAC53A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82AD4-5EB9-431E-8987-1E2A095BFDE8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4203732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aveikslėli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E59C1FFB-DD83-49D1-A2C0-9C85B4827E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lt-LT"/>
              <a:t>Spustelėję redaguokite stilių</a:t>
            </a:r>
          </a:p>
        </p:txBody>
      </p:sp>
      <p:sp>
        <p:nvSpPr>
          <p:cNvPr id="3" name="Paveikslėlio vietos rezervavimo ženklas 2">
            <a:extLst>
              <a:ext uri="{FF2B5EF4-FFF2-40B4-BE49-F238E27FC236}">
                <a16:creationId xmlns:a16="http://schemas.microsoft.com/office/drawing/2014/main" id="{CF1AB660-4E73-4E30-9751-B4D5F6203A9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lt-LT"/>
          </a:p>
        </p:txBody>
      </p:sp>
      <p:sp>
        <p:nvSpPr>
          <p:cNvPr id="4" name="Teksto vietos rezervavimo ženklas 3">
            <a:extLst>
              <a:ext uri="{FF2B5EF4-FFF2-40B4-BE49-F238E27FC236}">
                <a16:creationId xmlns:a16="http://schemas.microsoft.com/office/drawing/2014/main" id="{79B3A3A2-8E0D-437D-9D7A-653A8C40DC5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lt-LT"/>
              <a:t>Redaguokite šablono teksto stilius</a:t>
            </a:r>
          </a:p>
        </p:txBody>
      </p:sp>
      <p:sp>
        <p:nvSpPr>
          <p:cNvPr id="5" name="Datos vietos rezervavimo ženklas 4">
            <a:extLst>
              <a:ext uri="{FF2B5EF4-FFF2-40B4-BE49-F238E27FC236}">
                <a16:creationId xmlns:a16="http://schemas.microsoft.com/office/drawing/2014/main" id="{F2788470-C5EF-4D17-BD26-69588EE00E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23E8B-E7EA-4B9D-A196-0536ECDC6536}" type="datetimeFigureOut">
              <a:rPr lang="lt-LT" smtClean="0"/>
              <a:t>2018-11-13</a:t>
            </a:fld>
            <a:endParaRPr lang="lt-LT"/>
          </a:p>
        </p:txBody>
      </p:sp>
      <p:sp>
        <p:nvSpPr>
          <p:cNvPr id="6" name="Poraštės vietos rezervavimo ženklas 5">
            <a:extLst>
              <a:ext uri="{FF2B5EF4-FFF2-40B4-BE49-F238E27FC236}">
                <a16:creationId xmlns:a16="http://schemas.microsoft.com/office/drawing/2014/main" id="{6F9A70F6-2FDC-4509-94CC-E640A222BE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kaidrės numerio vietos rezervavimo ženklas 6">
            <a:extLst>
              <a:ext uri="{FF2B5EF4-FFF2-40B4-BE49-F238E27FC236}">
                <a16:creationId xmlns:a16="http://schemas.microsoft.com/office/drawing/2014/main" id="{00EE9B3D-8883-41A8-AD1C-5BACC9A7E9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82AD4-5EB9-431E-8987-1E2A095BFDE8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5531846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o vietos rezervavimo ženklas 1">
            <a:extLst>
              <a:ext uri="{FF2B5EF4-FFF2-40B4-BE49-F238E27FC236}">
                <a16:creationId xmlns:a16="http://schemas.microsoft.com/office/drawing/2014/main" id="{40F12710-5623-4BA4-86F1-B2C07DA7F7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lt-LT"/>
              <a:t>Spustelėję redaguokite stilių</a:t>
            </a:r>
          </a:p>
        </p:txBody>
      </p:sp>
      <p:sp>
        <p:nvSpPr>
          <p:cNvPr id="3" name="Teksto vietos rezervavimo ženklas 2">
            <a:extLst>
              <a:ext uri="{FF2B5EF4-FFF2-40B4-BE49-F238E27FC236}">
                <a16:creationId xmlns:a16="http://schemas.microsoft.com/office/drawing/2014/main" id="{6417A9FC-F8CB-4128-9F83-9ACFEF5DBC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lt-LT"/>
              <a:t>Redaguokite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</a:p>
        </p:txBody>
      </p:sp>
      <p:sp>
        <p:nvSpPr>
          <p:cNvPr id="4" name="Datos vietos rezervavimo ženklas 3">
            <a:extLst>
              <a:ext uri="{FF2B5EF4-FFF2-40B4-BE49-F238E27FC236}">
                <a16:creationId xmlns:a16="http://schemas.microsoft.com/office/drawing/2014/main" id="{4386E6C3-EA26-46AE-A940-8DE2BC95856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123E8B-E7EA-4B9D-A196-0536ECDC6536}" type="datetimeFigureOut">
              <a:rPr lang="lt-LT" smtClean="0"/>
              <a:t>2018-11-13</a:t>
            </a:fld>
            <a:endParaRPr lang="lt-LT"/>
          </a:p>
        </p:txBody>
      </p:sp>
      <p:sp>
        <p:nvSpPr>
          <p:cNvPr id="5" name="Poraštės vietos rezervavimo ženklas 4">
            <a:extLst>
              <a:ext uri="{FF2B5EF4-FFF2-40B4-BE49-F238E27FC236}">
                <a16:creationId xmlns:a16="http://schemas.microsoft.com/office/drawing/2014/main" id="{F13B637E-05D7-488A-99DF-EE0CBE1E96F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t-LT"/>
          </a:p>
        </p:txBody>
      </p:sp>
      <p:sp>
        <p:nvSpPr>
          <p:cNvPr id="6" name="Skaidrės numerio vietos rezervavimo ženklas 5">
            <a:extLst>
              <a:ext uri="{FF2B5EF4-FFF2-40B4-BE49-F238E27FC236}">
                <a16:creationId xmlns:a16="http://schemas.microsoft.com/office/drawing/2014/main" id="{20C1F3E4-1C89-4A31-ACEC-03D655D8C92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C82AD4-5EB9-431E-8987-1E2A095BFDE8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2606174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t-LT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1691680" y="836712"/>
            <a:ext cx="5482952" cy="1143000"/>
          </a:xfrm>
        </p:spPr>
        <p:txBody>
          <a:bodyPr/>
          <a:lstStyle/>
          <a:p>
            <a:r>
              <a:rPr lang="lt-LT" dirty="0"/>
              <a:t>A GUIDED TOUR IN  ŠEDUVA</a:t>
            </a:r>
          </a:p>
        </p:txBody>
      </p:sp>
      <p:pic>
        <p:nvPicPr>
          <p:cNvPr id="3" name="Paveikslėlis 2">
            <a:extLst>
              <a:ext uri="{FF2B5EF4-FFF2-40B4-BE49-F238E27FC236}">
                <a16:creationId xmlns:a16="http://schemas.microsoft.com/office/drawing/2014/main" id="{B798042C-F338-4063-9E42-1923C86874A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95736" y="2564904"/>
            <a:ext cx="4176464" cy="31378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49591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Antraštė 6"/>
          <p:cNvSpPr>
            <a:spLocks noGrp="1"/>
          </p:cNvSpPr>
          <p:nvPr>
            <p:ph type="ctrTitle"/>
          </p:nvPr>
        </p:nvSpPr>
        <p:spPr>
          <a:xfrm>
            <a:off x="758825" y="447466"/>
            <a:ext cx="7772400" cy="893961"/>
          </a:xfrm>
        </p:spPr>
        <p:txBody>
          <a:bodyPr/>
          <a:lstStyle/>
          <a:p>
            <a:r>
              <a:rPr lang="lt-LT" dirty="0"/>
              <a:t>WHAT DID WE SAW IN ŠEDUVA</a:t>
            </a:r>
          </a:p>
        </p:txBody>
      </p:sp>
      <p:sp>
        <p:nvSpPr>
          <p:cNvPr id="8" name="Antrinis pavadinimas 7"/>
          <p:cNvSpPr>
            <a:spLocks noGrp="1"/>
          </p:cNvSpPr>
          <p:nvPr>
            <p:ph type="subTitle" idx="1"/>
          </p:nvPr>
        </p:nvSpPr>
        <p:spPr>
          <a:xfrm>
            <a:off x="1203776" y="1708156"/>
            <a:ext cx="4006500" cy="1638300"/>
          </a:xfrm>
        </p:spPr>
        <p:txBody>
          <a:bodyPr>
            <a:normAutofit/>
          </a:bodyPr>
          <a:lstStyle/>
          <a:p>
            <a:pPr algn="l"/>
            <a:r>
              <a:rPr lang="lt-LT" dirty="0">
                <a:solidFill>
                  <a:schemeClr val="tx1"/>
                </a:solidFill>
              </a:rPr>
              <a:t>We saw the town, the river Niauduva, the church and the </a:t>
            </a:r>
            <a:r>
              <a:rPr lang="lt-LT" dirty="0" err="1">
                <a:solidFill>
                  <a:schemeClr val="tx1"/>
                </a:solidFill>
              </a:rPr>
              <a:t>old</a:t>
            </a:r>
            <a:r>
              <a:rPr lang="lt-LT" dirty="0">
                <a:solidFill>
                  <a:schemeClr val="tx1"/>
                </a:solidFill>
              </a:rPr>
              <a:t> </a:t>
            </a:r>
            <a:r>
              <a:rPr lang="lt-LT" dirty="0" err="1">
                <a:solidFill>
                  <a:schemeClr val="tx1"/>
                </a:solidFill>
              </a:rPr>
              <a:t>houses</a:t>
            </a:r>
            <a:r>
              <a:rPr lang="lt-LT" dirty="0">
                <a:solidFill>
                  <a:schemeClr val="tx1"/>
                </a:solidFill>
              </a:rPr>
              <a:t>, </a:t>
            </a:r>
            <a:r>
              <a:rPr lang="lt-LT" dirty="0" err="1">
                <a:solidFill>
                  <a:schemeClr val="tx1"/>
                </a:solidFill>
              </a:rPr>
              <a:t>enterprise</a:t>
            </a:r>
            <a:r>
              <a:rPr lang="lt-LT" dirty="0">
                <a:solidFill>
                  <a:schemeClr val="tx1"/>
                </a:solidFill>
              </a:rPr>
              <a:t>  Lelija. </a:t>
            </a:r>
            <a:r>
              <a:rPr lang="lt-LT" dirty="0" err="1">
                <a:solidFill>
                  <a:schemeClr val="tx1"/>
                </a:solidFill>
              </a:rPr>
              <a:t>And</a:t>
            </a:r>
            <a:r>
              <a:rPr lang="lt-LT" dirty="0">
                <a:solidFill>
                  <a:schemeClr val="tx1"/>
                </a:solidFill>
              </a:rPr>
              <a:t> </a:t>
            </a:r>
            <a:r>
              <a:rPr lang="lt-LT" dirty="0" err="1">
                <a:solidFill>
                  <a:schemeClr val="tx1"/>
                </a:solidFill>
              </a:rPr>
              <a:t>when</a:t>
            </a:r>
            <a:r>
              <a:rPr lang="lt-LT" dirty="0">
                <a:solidFill>
                  <a:schemeClr val="tx1"/>
                </a:solidFill>
              </a:rPr>
              <a:t> </a:t>
            </a:r>
            <a:r>
              <a:rPr lang="lt-LT" dirty="0" err="1">
                <a:solidFill>
                  <a:schemeClr val="tx1"/>
                </a:solidFill>
              </a:rPr>
              <a:t>we</a:t>
            </a:r>
            <a:r>
              <a:rPr lang="lt-LT" dirty="0">
                <a:solidFill>
                  <a:schemeClr val="tx1"/>
                </a:solidFill>
              </a:rPr>
              <a:t> </a:t>
            </a:r>
            <a:r>
              <a:rPr lang="lt-LT" dirty="0" err="1">
                <a:solidFill>
                  <a:schemeClr val="tx1"/>
                </a:solidFill>
              </a:rPr>
              <a:t>were</a:t>
            </a:r>
            <a:r>
              <a:rPr lang="lt-LT" dirty="0">
                <a:solidFill>
                  <a:schemeClr val="tx1"/>
                </a:solidFill>
              </a:rPr>
              <a:t> </a:t>
            </a:r>
            <a:r>
              <a:rPr lang="lt-LT" dirty="0" err="1">
                <a:solidFill>
                  <a:schemeClr val="tx1"/>
                </a:solidFill>
              </a:rPr>
              <a:t>walking</a:t>
            </a:r>
            <a:r>
              <a:rPr lang="lt-LT" dirty="0">
                <a:solidFill>
                  <a:schemeClr val="tx1"/>
                </a:solidFill>
              </a:rPr>
              <a:t> </a:t>
            </a:r>
            <a:r>
              <a:rPr lang="lt-LT" dirty="0" err="1">
                <a:solidFill>
                  <a:schemeClr val="tx1"/>
                </a:solidFill>
              </a:rPr>
              <a:t>the</a:t>
            </a:r>
            <a:r>
              <a:rPr lang="lt-LT" dirty="0">
                <a:solidFill>
                  <a:schemeClr val="tx1"/>
                </a:solidFill>
              </a:rPr>
              <a:t> </a:t>
            </a:r>
            <a:r>
              <a:rPr lang="lt-LT" dirty="0" err="1">
                <a:solidFill>
                  <a:schemeClr val="tx1"/>
                </a:solidFill>
              </a:rPr>
              <a:t>rain</a:t>
            </a:r>
            <a:r>
              <a:rPr lang="lt-LT" dirty="0">
                <a:solidFill>
                  <a:schemeClr val="tx1"/>
                </a:solidFill>
              </a:rPr>
              <a:t> </a:t>
            </a:r>
            <a:r>
              <a:rPr lang="lt-LT" dirty="0" err="1">
                <a:solidFill>
                  <a:schemeClr val="tx1"/>
                </a:solidFill>
              </a:rPr>
              <a:t>started</a:t>
            </a:r>
            <a:r>
              <a:rPr lang="lt-LT" dirty="0">
                <a:solidFill>
                  <a:schemeClr val="tx1"/>
                </a:solidFill>
              </a:rPr>
              <a:t>. 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64494" y="1596019"/>
            <a:ext cx="2898534" cy="44521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AutoShape 4" descr="Vaizdo rezultatas pagal užklausą „seduva“"/>
          <p:cNvSpPr>
            <a:spLocks noChangeAspect="1" noChangeArrowheads="1"/>
          </p:cNvSpPr>
          <p:nvPr/>
        </p:nvSpPr>
        <p:spPr bwMode="auto">
          <a:xfrm>
            <a:off x="155575" y="-2681288"/>
            <a:ext cx="7467600" cy="56007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lt-LT"/>
          </a:p>
        </p:txBody>
      </p:sp>
      <p:sp>
        <p:nvSpPr>
          <p:cNvPr id="10" name="AutoShape 6" descr="Vaizdo rezultatas pagal užklausą „seduva“"/>
          <p:cNvSpPr>
            <a:spLocks noChangeAspect="1" noChangeArrowheads="1"/>
          </p:cNvSpPr>
          <p:nvPr/>
        </p:nvSpPr>
        <p:spPr bwMode="auto">
          <a:xfrm>
            <a:off x="307975" y="-2528888"/>
            <a:ext cx="7467600" cy="56007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lt-LT"/>
          </a:p>
        </p:txBody>
      </p:sp>
      <p:sp>
        <p:nvSpPr>
          <p:cNvPr id="11" name="AutoShape 8" descr="Vaizdo rezultatas pagal užklausą „seduva“"/>
          <p:cNvSpPr>
            <a:spLocks noChangeAspect="1" noChangeArrowheads="1"/>
          </p:cNvSpPr>
          <p:nvPr/>
        </p:nvSpPr>
        <p:spPr bwMode="auto">
          <a:xfrm>
            <a:off x="460375" y="-2376488"/>
            <a:ext cx="7467600" cy="56007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lt-LT"/>
          </a:p>
        </p:txBody>
      </p:sp>
      <p:sp>
        <p:nvSpPr>
          <p:cNvPr id="12" name="AutoShape 10" descr="Vaizdo rezultatas pagal užklausą „seduva“"/>
          <p:cNvSpPr>
            <a:spLocks noChangeAspect="1" noChangeArrowheads="1"/>
          </p:cNvSpPr>
          <p:nvPr/>
        </p:nvSpPr>
        <p:spPr bwMode="auto">
          <a:xfrm>
            <a:off x="612775" y="-2224088"/>
            <a:ext cx="7467600" cy="56007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lt-LT"/>
          </a:p>
        </p:txBody>
      </p:sp>
      <p:sp>
        <p:nvSpPr>
          <p:cNvPr id="13" name="AutoShape 12" descr="Vaizdo rezultatas pagal užklausą „seduva“"/>
          <p:cNvSpPr>
            <a:spLocks noChangeAspect="1" noChangeArrowheads="1"/>
          </p:cNvSpPr>
          <p:nvPr/>
        </p:nvSpPr>
        <p:spPr bwMode="auto">
          <a:xfrm>
            <a:off x="765175" y="-2071688"/>
            <a:ext cx="7467600" cy="56007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lt-LT"/>
          </a:p>
        </p:txBody>
      </p:sp>
      <p:pic>
        <p:nvPicPr>
          <p:cNvPr id="1038" name="Picture 1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3775" y="3415737"/>
            <a:ext cx="4006500" cy="26324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899336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ntraštė 3"/>
          <p:cNvSpPr>
            <a:spLocks noGrp="1"/>
          </p:cNvSpPr>
          <p:nvPr>
            <p:ph type="ctrTitle"/>
          </p:nvPr>
        </p:nvSpPr>
        <p:spPr>
          <a:xfrm>
            <a:off x="971600" y="2704"/>
            <a:ext cx="7772400" cy="1470025"/>
          </a:xfrm>
        </p:spPr>
        <p:txBody>
          <a:bodyPr/>
          <a:lstStyle/>
          <a:p>
            <a:r>
              <a:rPr lang="lt-LT" dirty="0"/>
              <a:t>NIAUDUVA</a:t>
            </a:r>
          </a:p>
        </p:txBody>
      </p:sp>
      <p:sp>
        <p:nvSpPr>
          <p:cNvPr id="5" name="Antrinis pavadinimas 4"/>
          <p:cNvSpPr>
            <a:spLocks noGrp="1"/>
          </p:cNvSpPr>
          <p:nvPr>
            <p:ph type="subTitle" idx="1"/>
          </p:nvPr>
        </p:nvSpPr>
        <p:spPr>
          <a:xfrm>
            <a:off x="2366932" y="1472729"/>
            <a:ext cx="6400800" cy="576064"/>
          </a:xfrm>
        </p:spPr>
        <p:txBody>
          <a:bodyPr/>
          <a:lstStyle/>
          <a:p>
            <a:pPr algn="l"/>
            <a:r>
              <a:rPr lang="lt-LT" dirty="0">
                <a:solidFill>
                  <a:schemeClr val="tx1"/>
                </a:solidFill>
              </a:rPr>
              <a:t>It is the only river that flows through the town. 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2070294"/>
            <a:ext cx="5485408" cy="3748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931922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>
          <a:xfrm>
            <a:off x="1043608" y="326094"/>
            <a:ext cx="6554867" cy="1524000"/>
          </a:xfrm>
        </p:spPr>
        <p:txBody>
          <a:bodyPr/>
          <a:lstStyle/>
          <a:p>
            <a:r>
              <a:rPr lang="lt-LT" dirty="0" err="1"/>
              <a:t>The</a:t>
            </a:r>
            <a:r>
              <a:rPr lang="lt-LT" dirty="0"/>
              <a:t> </a:t>
            </a:r>
            <a:r>
              <a:rPr lang="lt-LT" dirty="0" err="1"/>
              <a:t>Clothes</a:t>
            </a:r>
            <a:r>
              <a:rPr lang="lt-LT" dirty="0"/>
              <a:t> </a:t>
            </a:r>
            <a:r>
              <a:rPr lang="lt-LT" dirty="0" err="1"/>
              <a:t>factory</a:t>
            </a:r>
            <a:r>
              <a:rPr lang="lt-LT" dirty="0"/>
              <a:t> ,,Lelija‘‘</a:t>
            </a:r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>
          <a:xfrm>
            <a:off x="1043607" y="1484784"/>
            <a:ext cx="6554867" cy="1008112"/>
          </a:xfrm>
        </p:spPr>
        <p:txBody>
          <a:bodyPr/>
          <a:lstStyle/>
          <a:p>
            <a:pPr marL="0" indent="0">
              <a:buNone/>
            </a:pPr>
            <a:r>
              <a:rPr lang="lt-LT" dirty="0" err="1">
                <a:solidFill>
                  <a:schemeClr val="tx1"/>
                </a:solidFill>
              </a:rPr>
              <a:t>There</a:t>
            </a:r>
            <a:r>
              <a:rPr lang="lt-LT" dirty="0">
                <a:solidFill>
                  <a:schemeClr val="tx1"/>
                </a:solidFill>
              </a:rPr>
              <a:t> </a:t>
            </a:r>
            <a:r>
              <a:rPr lang="lt-LT" dirty="0" err="1">
                <a:solidFill>
                  <a:schemeClr val="tx1"/>
                </a:solidFill>
              </a:rPr>
              <a:t>is</a:t>
            </a:r>
            <a:r>
              <a:rPr lang="lt-LT" dirty="0">
                <a:solidFill>
                  <a:schemeClr val="tx1"/>
                </a:solidFill>
              </a:rPr>
              <a:t>  </a:t>
            </a:r>
            <a:r>
              <a:rPr lang="lt-LT" dirty="0" err="1">
                <a:solidFill>
                  <a:schemeClr val="tx1"/>
                </a:solidFill>
              </a:rPr>
              <a:t>enterprise</a:t>
            </a:r>
            <a:r>
              <a:rPr lang="lt-LT" dirty="0">
                <a:solidFill>
                  <a:schemeClr val="tx1"/>
                </a:solidFill>
              </a:rPr>
              <a:t> Lelija </a:t>
            </a:r>
            <a:r>
              <a:rPr lang="lt-LT" dirty="0" err="1">
                <a:solidFill>
                  <a:schemeClr val="tx1"/>
                </a:solidFill>
              </a:rPr>
              <a:t>in</a:t>
            </a:r>
            <a:r>
              <a:rPr lang="lt-LT" dirty="0">
                <a:solidFill>
                  <a:schemeClr val="tx1"/>
                </a:solidFill>
              </a:rPr>
              <a:t> Šeduva </a:t>
            </a:r>
            <a:r>
              <a:rPr lang="lt-LT" dirty="0" err="1">
                <a:solidFill>
                  <a:schemeClr val="tx1"/>
                </a:solidFill>
              </a:rPr>
              <a:t>that</a:t>
            </a:r>
            <a:r>
              <a:rPr lang="lt-LT" dirty="0">
                <a:solidFill>
                  <a:schemeClr val="tx1"/>
                </a:solidFill>
              </a:rPr>
              <a:t> </a:t>
            </a:r>
            <a:r>
              <a:rPr lang="lt-LT" dirty="0" err="1">
                <a:solidFill>
                  <a:schemeClr val="tx1"/>
                </a:solidFill>
              </a:rPr>
              <a:t>makes</a:t>
            </a:r>
            <a:r>
              <a:rPr lang="lt-LT" dirty="0">
                <a:solidFill>
                  <a:schemeClr val="tx1"/>
                </a:solidFill>
              </a:rPr>
              <a:t> </a:t>
            </a:r>
            <a:r>
              <a:rPr lang="lt-LT" dirty="0" err="1">
                <a:solidFill>
                  <a:schemeClr val="tx1"/>
                </a:solidFill>
              </a:rPr>
              <a:t>clothes</a:t>
            </a:r>
            <a:r>
              <a:rPr lang="lt-LT" dirty="0">
                <a:solidFill>
                  <a:schemeClr val="tx1"/>
                </a:solidFill>
              </a:rPr>
              <a:t>. </a:t>
            </a:r>
            <a:r>
              <a:rPr lang="lt-LT" dirty="0" err="1">
                <a:solidFill>
                  <a:schemeClr val="tx1"/>
                </a:solidFill>
              </a:rPr>
              <a:t>Clothes</a:t>
            </a:r>
            <a:r>
              <a:rPr lang="lt-LT" dirty="0">
                <a:solidFill>
                  <a:schemeClr val="tx1"/>
                </a:solidFill>
              </a:rPr>
              <a:t> are </a:t>
            </a:r>
            <a:r>
              <a:rPr lang="lt-LT" dirty="0" err="1">
                <a:solidFill>
                  <a:schemeClr val="tx1"/>
                </a:solidFill>
              </a:rPr>
              <a:t>ironed</a:t>
            </a:r>
            <a:r>
              <a:rPr lang="lt-LT" dirty="0">
                <a:solidFill>
                  <a:schemeClr val="tx1"/>
                </a:solidFill>
              </a:rPr>
              <a:t> </a:t>
            </a:r>
            <a:r>
              <a:rPr lang="lt-LT" dirty="0" err="1">
                <a:solidFill>
                  <a:schemeClr val="tx1"/>
                </a:solidFill>
              </a:rPr>
              <a:t>using</a:t>
            </a:r>
            <a:r>
              <a:rPr lang="lt-LT" dirty="0">
                <a:solidFill>
                  <a:schemeClr val="tx1"/>
                </a:solidFill>
              </a:rPr>
              <a:t> </a:t>
            </a:r>
            <a:r>
              <a:rPr lang="lt-LT" dirty="0" err="1">
                <a:solidFill>
                  <a:schemeClr val="tx1"/>
                </a:solidFill>
              </a:rPr>
              <a:t>steam</a:t>
            </a:r>
            <a:r>
              <a:rPr lang="lt-LT" dirty="0">
                <a:solidFill>
                  <a:schemeClr val="tx1"/>
                </a:solidFill>
              </a:rPr>
              <a:t>. </a:t>
            </a:r>
            <a:r>
              <a:rPr lang="lt-LT" dirty="0" err="1">
                <a:solidFill>
                  <a:schemeClr val="tx1"/>
                </a:solidFill>
              </a:rPr>
              <a:t>The</a:t>
            </a:r>
            <a:r>
              <a:rPr lang="lt-LT" dirty="0">
                <a:solidFill>
                  <a:schemeClr val="tx1"/>
                </a:solidFill>
              </a:rPr>
              <a:t> </a:t>
            </a:r>
            <a:r>
              <a:rPr lang="lt-LT" dirty="0" err="1">
                <a:solidFill>
                  <a:schemeClr val="tx1"/>
                </a:solidFill>
              </a:rPr>
              <a:t>enterprise</a:t>
            </a:r>
            <a:r>
              <a:rPr lang="lt-LT" dirty="0">
                <a:solidFill>
                  <a:schemeClr val="tx1"/>
                </a:solidFill>
              </a:rPr>
              <a:t> </a:t>
            </a:r>
            <a:r>
              <a:rPr lang="lt-LT" dirty="0" err="1">
                <a:solidFill>
                  <a:schemeClr val="tx1"/>
                </a:solidFill>
              </a:rPr>
              <a:t>uses</a:t>
            </a:r>
            <a:r>
              <a:rPr lang="lt-LT" dirty="0">
                <a:solidFill>
                  <a:schemeClr val="tx1"/>
                </a:solidFill>
              </a:rPr>
              <a:t> </a:t>
            </a:r>
            <a:r>
              <a:rPr lang="lt-LT" dirty="0" err="1">
                <a:solidFill>
                  <a:schemeClr val="tx1"/>
                </a:solidFill>
              </a:rPr>
              <a:t>water</a:t>
            </a:r>
            <a:r>
              <a:rPr lang="lt-LT" dirty="0">
                <a:solidFill>
                  <a:schemeClr val="tx1"/>
                </a:solidFill>
              </a:rPr>
              <a:t> </a:t>
            </a:r>
            <a:r>
              <a:rPr lang="lt-LT" dirty="0" err="1">
                <a:solidFill>
                  <a:schemeClr val="tx1"/>
                </a:solidFill>
              </a:rPr>
              <a:t>suply</a:t>
            </a:r>
            <a:r>
              <a:rPr lang="lt-LT" dirty="0">
                <a:solidFill>
                  <a:schemeClr val="tx1"/>
                </a:solidFill>
              </a:rPr>
              <a:t> to </a:t>
            </a:r>
            <a:r>
              <a:rPr lang="lt-LT" dirty="0" err="1">
                <a:solidFill>
                  <a:schemeClr val="tx1"/>
                </a:solidFill>
              </a:rPr>
              <a:t>get</a:t>
            </a:r>
            <a:r>
              <a:rPr lang="lt-LT" dirty="0">
                <a:solidFill>
                  <a:schemeClr val="tx1"/>
                </a:solidFill>
              </a:rPr>
              <a:t> </a:t>
            </a:r>
            <a:r>
              <a:rPr lang="lt-LT" dirty="0" err="1">
                <a:solidFill>
                  <a:schemeClr val="tx1"/>
                </a:solidFill>
              </a:rPr>
              <a:t>steam</a:t>
            </a:r>
            <a:r>
              <a:rPr lang="lt-LT" dirty="0">
                <a:solidFill>
                  <a:schemeClr val="tx1"/>
                </a:solidFill>
              </a:rPr>
              <a:t>.</a:t>
            </a:r>
          </a:p>
        </p:txBody>
      </p:sp>
      <p:pic>
        <p:nvPicPr>
          <p:cNvPr id="4" name="Paveikslėlis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1640" y="2588251"/>
            <a:ext cx="5256584" cy="39424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215582"/>
      </p:ext>
    </p:extLst>
  </p:cSld>
  <p:clrMapOvr>
    <a:masterClrMapping/>
  </p:clrMapOvr>
</p:sld>
</file>

<file path=ppt/theme/theme1.xml><?xml version="1.0" encoding="utf-8"?>
<a:theme xmlns:a="http://schemas.openxmlformats.org/drawingml/2006/main" name="„Office“ 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49</TotalTime>
  <Words>82</Words>
  <Application>Microsoft Office PowerPoint</Application>
  <PresentationFormat>Demonstracija ekrane (4:3)</PresentationFormat>
  <Paragraphs>7</Paragraphs>
  <Slides>4</Slides>
  <Notes>0</Notes>
  <HiddenSlides>0</HiddenSlides>
  <MMClips>0</MMClips>
  <ScaleCrop>false</ScaleCrop>
  <HeadingPairs>
    <vt:vector size="6" baseType="variant">
      <vt:variant>
        <vt:lpstr>Naudojami šriftai</vt:lpstr>
      </vt:variant>
      <vt:variant>
        <vt:i4>3</vt:i4>
      </vt:variant>
      <vt:variant>
        <vt:lpstr>Tema</vt:lpstr>
      </vt:variant>
      <vt:variant>
        <vt:i4>1</vt:i4>
      </vt:variant>
      <vt:variant>
        <vt:lpstr>Skaidrių pavadinimai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„Office“ tema</vt:lpstr>
      <vt:lpstr>A GUIDED TOUR IN  ŠEDUVA</vt:lpstr>
      <vt:lpstr>WHAT DID WE SAW IN ŠEDUVA</vt:lpstr>
      <vt:lpstr>NIAUDUVA</vt:lpstr>
      <vt:lpstr>The Clothes factory ,,Lelija‘‘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GUIDED TOUR IN  ŠEDUVA</dc:title>
  <dc:creator>Monika Beata Malčiauskaitė</dc:creator>
  <cp:lastModifiedBy>Lenovo</cp:lastModifiedBy>
  <cp:revision>10</cp:revision>
  <dcterms:created xsi:type="dcterms:W3CDTF">2018-10-25T08:16:19Z</dcterms:created>
  <dcterms:modified xsi:type="dcterms:W3CDTF">2018-11-13T05:41:21Z</dcterms:modified>
</cp:coreProperties>
</file>