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fr-FR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93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8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0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2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9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45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26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fr-FR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fr-FR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9EC0-2F68-4421-A8CE-6B3FAEFCC4C3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3DB5-44E3-40AB-AFDB-E9C5536F1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5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Art lesson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6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Lithuanian artists</a:t>
            </a:r>
            <a:endParaRPr lang="fr-FR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Jurga Ryan</a:t>
            </a:r>
          </a:p>
          <a:p>
            <a:r>
              <a:rPr lang="lt-LT" dirty="0" smtClean="0"/>
              <a:t>Petras Petrikonis</a:t>
            </a:r>
          </a:p>
          <a:p>
            <a:r>
              <a:rPr lang="lt-LT" dirty="0" smtClean="0"/>
              <a:t>Antanas Petrikonis</a:t>
            </a:r>
          </a:p>
          <a:p>
            <a:r>
              <a:rPr lang="lt-LT" dirty="0" smtClean="0"/>
              <a:t>Jonas Mackonis</a:t>
            </a:r>
          </a:p>
          <a:p>
            <a:r>
              <a:rPr lang="lt-LT" dirty="0" smtClean="0"/>
              <a:t>Petras Kardokas</a:t>
            </a:r>
          </a:p>
          <a:p>
            <a:r>
              <a:rPr lang="lt-LT" dirty="0" smtClean="0"/>
              <a:t>Greta Mockotė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13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536504" cy="57606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Jurga Ryan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904656"/>
          </a:xfrm>
        </p:spPr>
      </p:pic>
    </p:spTree>
    <p:extLst>
      <p:ext uri="{BB962C8B-B14F-4D97-AF65-F5344CB8AC3E}">
        <p14:creationId xmlns:p14="http://schemas.microsoft.com/office/powerpoint/2010/main" val="200256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69672" y="404664"/>
            <a:ext cx="3538736" cy="43204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Jonas Mackonis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630"/>
            <a:ext cx="4865706" cy="6352722"/>
          </a:xfrm>
        </p:spPr>
      </p:pic>
    </p:spTree>
    <p:extLst>
      <p:ext uri="{BB962C8B-B14F-4D97-AF65-F5344CB8AC3E}">
        <p14:creationId xmlns:p14="http://schemas.microsoft.com/office/powerpoint/2010/main" val="48136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4042792" cy="50891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Greta Mockutė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94224" cy="5328592"/>
          </a:xfrm>
        </p:spPr>
      </p:pic>
    </p:spTree>
    <p:extLst>
      <p:ext uri="{BB962C8B-B14F-4D97-AF65-F5344CB8AC3E}">
        <p14:creationId xmlns:p14="http://schemas.microsoft.com/office/powerpoint/2010/main" val="425971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Estonian artists</a:t>
            </a:r>
            <a:endParaRPr lang="fr-FR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/>
              <a:t>Martin Saar </a:t>
            </a:r>
            <a:endParaRPr lang="lt-LT" sz="2400" dirty="0" smtClean="0"/>
          </a:p>
          <a:p>
            <a:r>
              <a:rPr lang="fr-FR" sz="2400" dirty="0" smtClean="0">
                <a:latin typeface="arial"/>
              </a:rPr>
              <a:t>Adamson-Eric</a:t>
            </a:r>
            <a:endParaRPr lang="lt-LT" sz="2400" dirty="0" smtClean="0"/>
          </a:p>
          <a:p>
            <a:r>
              <a:rPr lang="fr-FR" sz="2400" dirty="0" smtClean="0"/>
              <a:t>Maximilian Maksolly</a:t>
            </a:r>
          </a:p>
          <a:p>
            <a:pPr algn="just"/>
            <a:r>
              <a:rPr lang="fr-FR" sz="2400" dirty="0" smtClean="0"/>
              <a:t>Konrad Mägi</a:t>
            </a:r>
            <a:endParaRPr lang="lt-LT" sz="2400" dirty="0" smtClean="0"/>
          </a:p>
          <a:p>
            <a:r>
              <a:rPr lang="fr-FR" sz="2400" dirty="0" smtClean="0">
                <a:latin typeface="arial"/>
              </a:rPr>
              <a:t>Eugen Dücker</a:t>
            </a:r>
          </a:p>
          <a:p>
            <a:r>
              <a:rPr lang="fr-FR" sz="2400" dirty="0" smtClean="0">
                <a:latin typeface="arial"/>
              </a:rPr>
              <a:t>Lydia Mei</a:t>
            </a:r>
          </a:p>
          <a:p>
            <a:r>
              <a:rPr lang="fr-FR" sz="2400" dirty="0" smtClean="0">
                <a:latin typeface="arial"/>
              </a:rPr>
              <a:t>Juhan Muks</a:t>
            </a:r>
          </a:p>
          <a:p>
            <a:r>
              <a:rPr lang="fr-FR" sz="2400" dirty="0" smtClean="0">
                <a:latin typeface="arial"/>
              </a:rPr>
              <a:t>Evald Okas</a:t>
            </a:r>
            <a:endParaRPr lang="lt-LT" sz="2400" dirty="0" smtClean="0">
              <a:latin typeface="arial"/>
            </a:endParaRPr>
          </a:p>
          <a:p>
            <a:r>
              <a:rPr lang="fr-FR" sz="2400" dirty="0" smtClean="0">
                <a:latin typeface="arial"/>
              </a:rPr>
              <a:t>Richard Sagrits</a:t>
            </a:r>
          </a:p>
          <a:p>
            <a:r>
              <a:rPr lang="fr-FR" sz="2400" dirty="0" smtClean="0">
                <a:latin typeface="arial"/>
              </a:rPr>
              <a:t>Juhan Muks</a:t>
            </a:r>
          </a:p>
          <a:p>
            <a:endParaRPr lang="fr-FR" sz="2400" b="1" dirty="0" smtClean="0">
              <a:latin typeface="arial"/>
            </a:endParaRPr>
          </a:p>
          <a:p>
            <a:pPr algn="just"/>
            <a:endParaRPr lang="fr-FR" b="1" dirty="0" smtClean="0"/>
          </a:p>
          <a:p>
            <a:pPr algn="just"/>
            <a:endParaRPr lang="en-US" b="1" dirty="0" smtClean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44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24036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Konrad Mägi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697655" cy="5921274"/>
          </a:xfrm>
        </p:spPr>
      </p:pic>
    </p:spTree>
    <p:extLst>
      <p:ext uri="{BB962C8B-B14F-4D97-AF65-F5344CB8AC3E}">
        <p14:creationId xmlns:p14="http://schemas.microsoft.com/office/powerpoint/2010/main" val="146205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8501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100" dirty="0">
                <a:solidFill>
                  <a:prstClr val="black"/>
                </a:solidFill>
                <a:ea typeface="+mn-ea"/>
                <a:cs typeface="+mn-cs"/>
              </a:rPr>
              <a:t>Maximilian Maksolly</a:t>
            </a:r>
            <a:r>
              <a:rPr lang="fr-FR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8" y="908720"/>
            <a:ext cx="8812188" cy="5829302"/>
          </a:xfrm>
        </p:spPr>
      </p:pic>
    </p:spTree>
    <p:extLst>
      <p:ext uri="{BB962C8B-B14F-4D97-AF65-F5344CB8AC3E}">
        <p14:creationId xmlns:p14="http://schemas.microsoft.com/office/powerpoint/2010/main" val="381342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8501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Eugen Dücker</a:t>
            </a:r>
            <a:br>
              <a:rPr lang="fr-FR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32778" cy="5391100"/>
          </a:xfrm>
        </p:spPr>
      </p:pic>
    </p:spTree>
    <p:extLst>
      <p:ext uri="{BB962C8B-B14F-4D97-AF65-F5344CB8AC3E}">
        <p14:creationId xmlns:p14="http://schemas.microsoft.com/office/powerpoint/2010/main" val="147005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Finnish Artists</a:t>
            </a:r>
            <a:endParaRPr lang="fr-FR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Nandor Mikola</a:t>
            </a:r>
          </a:p>
          <a:p>
            <a:r>
              <a:rPr lang="lt-LT" dirty="0" smtClean="0"/>
              <a:t>Minna L. Immonen</a:t>
            </a:r>
          </a:p>
          <a:p>
            <a:r>
              <a:rPr lang="lt-LT" dirty="0" smtClean="0"/>
              <a:t>Marjukka Paunila</a:t>
            </a:r>
          </a:p>
          <a:p>
            <a:r>
              <a:rPr lang="lt-LT" dirty="0" smtClean="0"/>
              <a:t>Carl Wargh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26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Nandor Mikola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34147" cy="5544616"/>
          </a:xfrm>
        </p:spPr>
      </p:pic>
    </p:spTree>
    <p:extLst>
      <p:ext uri="{BB962C8B-B14F-4D97-AF65-F5344CB8AC3E}">
        <p14:creationId xmlns:p14="http://schemas.microsoft.com/office/powerpoint/2010/main" val="37652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Minna L. Immonen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412776"/>
            <a:ext cx="7487835" cy="5400600"/>
          </a:xfrm>
        </p:spPr>
      </p:pic>
    </p:spTree>
    <p:extLst>
      <p:ext uri="{BB962C8B-B14F-4D97-AF65-F5344CB8AC3E}">
        <p14:creationId xmlns:p14="http://schemas.microsoft.com/office/powerpoint/2010/main" val="364641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Marjukka Paunila</a:t>
            </a:r>
            <a:endParaRPr lang="fr-FR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077040" cy="5472608"/>
          </a:xfrm>
        </p:spPr>
      </p:pic>
    </p:spTree>
    <p:extLst>
      <p:ext uri="{BB962C8B-B14F-4D97-AF65-F5344CB8AC3E}">
        <p14:creationId xmlns:p14="http://schemas.microsoft.com/office/powerpoint/2010/main" val="351975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70</Words>
  <Application>Microsoft Office PowerPoint</Application>
  <PresentationFormat>Demonstracija ekrane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tema</vt:lpstr>
      <vt:lpstr>Art lesson</vt:lpstr>
      <vt:lpstr>Estonian artists</vt:lpstr>
      <vt:lpstr> Konrad Mägi</vt:lpstr>
      <vt:lpstr>Maximilian Maksolly </vt:lpstr>
      <vt:lpstr>Eugen Dücker </vt:lpstr>
      <vt:lpstr>Finnish Artists</vt:lpstr>
      <vt:lpstr>Nandor Mikola</vt:lpstr>
      <vt:lpstr>Minna L. Immonen</vt:lpstr>
      <vt:lpstr>Marjukka Paunila</vt:lpstr>
      <vt:lpstr>Lithuanian artists</vt:lpstr>
      <vt:lpstr>Jurga Ryan</vt:lpstr>
      <vt:lpstr>Jonas Mackonis</vt:lpstr>
      <vt:lpstr>Greta Mockutė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lesson</dc:title>
  <dc:creator>Mokinys14</dc:creator>
  <cp:lastModifiedBy>Mokinys14</cp:lastModifiedBy>
  <cp:revision>9</cp:revision>
  <dcterms:created xsi:type="dcterms:W3CDTF">2018-10-25T06:49:02Z</dcterms:created>
  <dcterms:modified xsi:type="dcterms:W3CDTF">2018-10-25T08:22:32Z</dcterms:modified>
</cp:coreProperties>
</file>