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43873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0359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424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1722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835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5282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327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2990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1359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7016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9687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4B297-3B23-455C-B61E-4C81C9502D5F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C47D5-6AB4-4C20-BA7E-677DA9CEBE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930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t-LT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Biology</a:t>
            </a:r>
            <a:r>
              <a:rPr lang="lt-LT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lt-LT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Chemistry</a:t>
            </a:r>
            <a:endParaRPr lang="lt-LT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947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-9517" y="-21363"/>
            <a:ext cx="6995120" cy="994122"/>
          </a:xfrm>
        </p:spPr>
        <p:txBody>
          <a:bodyPr>
            <a:normAutofit fontScale="90000"/>
          </a:bodyPr>
          <a:lstStyle/>
          <a:p>
            <a:r>
              <a:rPr lang="lt-LT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Biology</a:t>
            </a:r>
            <a:endParaRPr lang="lt-LT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/>
              <a:t> 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teacher</a:t>
            </a:r>
            <a:r>
              <a:rPr lang="lt-LT" dirty="0"/>
              <a:t> </a:t>
            </a:r>
            <a:r>
              <a:rPr lang="lt-LT" dirty="0" err="1"/>
              <a:t>gave</a:t>
            </a:r>
            <a:r>
              <a:rPr lang="lt-LT" dirty="0"/>
              <a:t> </a:t>
            </a:r>
            <a:r>
              <a:rPr lang="lt-LT" dirty="0" err="1"/>
              <a:t>us</a:t>
            </a:r>
            <a:r>
              <a:rPr lang="lt-LT" dirty="0"/>
              <a:t> </a:t>
            </a:r>
            <a:r>
              <a:rPr lang="lt-LT" dirty="0" err="1"/>
              <a:t>water</a:t>
            </a:r>
            <a:r>
              <a:rPr lang="lt-LT" dirty="0"/>
              <a:t> </a:t>
            </a:r>
            <a:r>
              <a:rPr lang="lt-LT" dirty="0" err="1"/>
              <a:t>from</a:t>
            </a:r>
            <a:r>
              <a:rPr lang="lt-LT" dirty="0"/>
              <a:t>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Niauduva</a:t>
            </a:r>
            <a:r>
              <a:rPr lang="lt-LT" dirty="0"/>
              <a:t> </a:t>
            </a:r>
            <a:r>
              <a:rPr lang="lt-LT" dirty="0" err="1"/>
              <a:t>River</a:t>
            </a:r>
            <a:r>
              <a:rPr lang="lt-LT" dirty="0"/>
              <a:t> </a:t>
            </a:r>
            <a:r>
              <a:rPr lang="lt-LT" dirty="0" err="1"/>
              <a:t>and</a:t>
            </a:r>
            <a:r>
              <a:rPr lang="lt-LT" dirty="0"/>
              <a:t> </a:t>
            </a:r>
            <a:r>
              <a:rPr lang="lt-LT" dirty="0" err="1"/>
              <a:t>we</a:t>
            </a:r>
            <a:r>
              <a:rPr lang="lt-LT" dirty="0"/>
              <a:t> </a:t>
            </a:r>
            <a:r>
              <a:rPr lang="lt-LT" dirty="0" err="1"/>
              <a:t>inspected</a:t>
            </a:r>
            <a:r>
              <a:rPr lang="lt-LT" dirty="0"/>
              <a:t> it </a:t>
            </a:r>
            <a:r>
              <a:rPr lang="lt-LT" dirty="0" err="1"/>
              <a:t>if</a:t>
            </a:r>
            <a:r>
              <a:rPr lang="lt-LT" dirty="0"/>
              <a:t> it </a:t>
            </a:r>
            <a:r>
              <a:rPr lang="lt-LT" dirty="0" err="1"/>
              <a:t>is</a:t>
            </a:r>
            <a:r>
              <a:rPr lang="lt-LT" dirty="0"/>
              <a:t> </a:t>
            </a:r>
            <a:r>
              <a:rPr lang="lt-LT" dirty="0" err="1"/>
              <a:t>clean</a:t>
            </a:r>
            <a:r>
              <a:rPr lang="lt-LT" dirty="0"/>
              <a:t> </a:t>
            </a:r>
            <a:r>
              <a:rPr lang="lt-LT" dirty="0" err="1"/>
              <a:t>or</a:t>
            </a:r>
            <a:r>
              <a:rPr lang="lt-LT" dirty="0"/>
              <a:t> </a:t>
            </a:r>
            <a:r>
              <a:rPr lang="lt-LT" dirty="0" err="1"/>
              <a:t>dirty</a:t>
            </a:r>
            <a:r>
              <a:rPr lang="en-GB" dirty="0"/>
              <a:t>.</a:t>
            </a: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4039736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716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922114"/>
          </a:xfrm>
        </p:spPr>
        <p:txBody>
          <a:bodyPr>
            <a:normAutofit fontScale="90000"/>
          </a:bodyPr>
          <a:lstStyle/>
          <a:p>
            <a:r>
              <a:rPr lang="en-GB" sz="7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lt-LT" sz="7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ctions</a:t>
            </a:r>
            <a:br>
              <a:rPr lang="lt-LT" dirty="0"/>
            </a:br>
            <a:endParaRPr lang="lt-LT" dirty="0"/>
          </a:p>
        </p:txBody>
      </p:sp>
      <p:pic>
        <p:nvPicPr>
          <p:cNvPr id="5" name="Turinio vietos rezervavimo ženklas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844825"/>
            <a:ext cx="4992552" cy="3744415"/>
          </a:xfrm>
        </p:spPr>
      </p:pic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5137591" y="1628800"/>
            <a:ext cx="4038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Took some water from the river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Put it on a special glass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We put it on the microscope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Saw some small organisms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8384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434680" y="44624"/>
            <a:ext cx="5709320" cy="1143000"/>
          </a:xfrm>
        </p:spPr>
        <p:txBody>
          <a:bodyPr>
            <a:noAutofit/>
          </a:bodyPr>
          <a:lstStyle/>
          <a:p>
            <a:r>
              <a:rPr lang="en-GB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</a:t>
            </a:r>
            <a:endParaRPr lang="lt-LT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Turinio vietos rezervavimo ženklas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36712"/>
            <a:ext cx="3016918" cy="4525963"/>
          </a:xfrm>
        </p:spPr>
      </p:pic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716016" y="3717032"/>
            <a:ext cx="4038600" cy="1828800"/>
          </a:xfrm>
        </p:spPr>
        <p:txBody>
          <a:bodyPr/>
          <a:lstStyle/>
          <a:p>
            <a:r>
              <a:rPr lang="en-GB" dirty="0"/>
              <a:t>Not many organisms</a:t>
            </a:r>
          </a:p>
          <a:p>
            <a:r>
              <a:rPr lang="en-GB" dirty="0"/>
              <a:t>Water is quite clean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4437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Chemistry</a:t>
            </a:r>
            <a:endParaRPr lang="lt-LT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  <a:endParaRPr lang="lt-LT" dirty="0"/>
          </a:p>
        </p:txBody>
      </p:sp>
      <p:pic>
        <p:nvPicPr>
          <p:cNvPr id="7" name="Turinio vietos rezervavimo ženklas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" y="2333912"/>
            <a:ext cx="4040188" cy="2289439"/>
          </a:xfrm>
        </p:spPr>
      </p:pic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  </a:t>
            </a:r>
            <a:endParaRPr lang="lt-LT" dirty="0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860032" y="2632074"/>
            <a:ext cx="4041775" cy="39512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teacher gave us water from the sink and the water from </a:t>
            </a:r>
            <a:r>
              <a:rPr lang="lt-LT" dirty="0" err="1"/>
              <a:t>the</a:t>
            </a:r>
            <a:r>
              <a:rPr lang="lt-LT" dirty="0"/>
              <a:t> </a:t>
            </a:r>
            <a:r>
              <a:rPr lang="en-GB" dirty="0" err="1"/>
              <a:t>Niauduva</a:t>
            </a:r>
            <a:r>
              <a:rPr lang="en-GB" dirty="0"/>
              <a:t> </a:t>
            </a:r>
            <a:r>
              <a:rPr lang="lt-LT" dirty="0"/>
              <a:t>R</a:t>
            </a:r>
            <a:r>
              <a:rPr lang="en-GB" dirty="0" err="1"/>
              <a:t>iver</a:t>
            </a:r>
            <a:r>
              <a:rPr lang="en-GB" dirty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3781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r>
              <a:rPr lang="en-GB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  <a:endParaRPr lang="lt-LT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Turinio vietos rezervavimo ženklas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06513"/>
            <a:ext cx="4326632" cy="3244974"/>
          </a:xfrm>
        </p:spPr>
      </p:pic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1249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Put some water from the river to </a:t>
            </a:r>
            <a:r>
              <a:rPr lang="lt-LT" dirty="0" err="1"/>
              <a:t>test</a:t>
            </a:r>
            <a:r>
              <a:rPr lang="lt-LT" dirty="0"/>
              <a:t> </a:t>
            </a:r>
            <a:r>
              <a:rPr lang="lt-LT" dirty="0" err="1"/>
              <a:t>tube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Added some PO4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Took </a:t>
            </a:r>
            <a:r>
              <a:rPr lang="lt-LT" dirty="0" err="1"/>
              <a:t>indicator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Put in water</a:t>
            </a:r>
          </a:p>
          <a:p>
            <a:pPr marL="0" indent="0">
              <a:buNone/>
            </a:pPr>
            <a:endParaRPr lang="lt-LT" dirty="0"/>
          </a:p>
          <a:p>
            <a:pPr marL="514350" indent="-514350">
              <a:buFont typeface="+mj-lt"/>
              <a:buAutoNum type="arabicPeriod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5245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</a:t>
            </a:r>
            <a:endParaRPr lang="lt-LT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Water from the river is clean</a:t>
            </a:r>
            <a:endParaRPr lang="lt-LT" dirty="0"/>
          </a:p>
        </p:txBody>
      </p:sp>
      <p:pic>
        <p:nvPicPr>
          <p:cNvPr id="5" name="Turinio vietos rezervavimo ženklas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041" y="1600200"/>
            <a:ext cx="3016918" cy="4525963"/>
          </a:xfrm>
        </p:spPr>
      </p:pic>
    </p:spTree>
    <p:extLst>
      <p:ext uri="{BB962C8B-B14F-4D97-AF65-F5344CB8AC3E}">
        <p14:creationId xmlns:p14="http://schemas.microsoft.com/office/powerpoint/2010/main" val="4169032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attention </a:t>
            </a:r>
            <a:r>
              <a:rPr lang="en-GB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lt-LT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6783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110</Words>
  <Application>Microsoft Office PowerPoint</Application>
  <PresentationFormat>Demonstracija ekrane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tema</vt:lpstr>
      <vt:lpstr>Biology - Chemistry</vt:lpstr>
      <vt:lpstr>Biology</vt:lpstr>
      <vt:lpstr>Actions </vt:lpstr>
      <vt:lpstr>Result</vt:lpstr>
      <vt:lpstr>Chemistry</vt:lpstr>
      <vt:lpstr>Actions</vt:lpstr>
      <vt:lpstr>Result</vt:lpstr>
      <vt:lpstr>Thank you for attention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Biology - Chemistry</dc:title>
  <dc:creator>Mokinys3</dc:creator>
  <cp:lastModifiedBy>Lenovo</cp:lastModifiedBy>
  <cp:revision>6</cp:revision>
  <dcterms:created xsi:type="dcterms:W3CDTF">2018-10-25T07:52:57Z</dcterms:created>
  <dcterms:modified xsi:type="dcterms:W3CDTF">2018-11-13T05:54:12Z</dcterms:modified>
</cp:coreProperties>
</file>