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t-LT"/>
              <a:t>Spustelėję redag. ruoš. paantrš. stilių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9ABC7-4125-4D1E-AA7D-050F3A3F6591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826B4-BCFF-4113-A443-69BB1905F499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9ABC7-4125-4D1E-AA7D-050F3A3F6591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826B4-BCFF-4113-A443-69BB1905F49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9ABC7-4125-4D1E-AA7D-050F3A3F6591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826B4-BCFF-4113-A443-69BB1905F49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9ABC7-4125-4D1E-AA7D-050F3A3F6591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826B4-BCFF-4113-A443-69BB1905F49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9ABC7-4125-4D1E-AA7D-050F3A3F6591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826B4-BCFF-4113-A443-69BB1905F499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9ABC7-4125-4D1E-AA7D-050F3A3F6591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826B4-BCFF-4113-A443-69BB1905F49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/>
              <a:t>Spustelėję redag. ruoš. teksto stilių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/>
              <a:t>Spustelėję redag. ruoš. teksto stilių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9ABC7-4125-4D1E-AA7D-050F3A3F6591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826B4-BCFF-4113-A443-69BB1905F49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9ABC7-4125-4D1E-AA7D-050F3A3F6591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826B4-BCFF-4113-A443-69BB1905F49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9ABC7-4125-4D1E-AA7D-050F3A3F6591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826B4-BCFF-4113-A443-69BB1905F49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lt-LT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/>
              <a:t>Spustelėję redag. ruoš. teksto stilių</a:t>
            </a:r>
          </a:p>
          <a:p>
            <a:pPr lvl="1" eaLnBrk="1" latinLnBrk="0" hangingPunct="1"/>
            <a:r>
              <a:rPr lang="lt-LT"/>
              <a:t>Antras lygmuo</a:t>
            </a:r>
          </a:p>
          <a:p>
            <a:pPr lvl="2" eaLnBrk="1" latinLnBrk="0" hangingPunct="1"/>
            <a:r>
              <a:rPr lang="lt-LT"/>
              <a:t>Trečias lygmuo</a:t>
            </a:r>
          </a:p>
          <a:p>
            <a:pPr lvl="3" eaLnBrk="1" latinLnBrk="0" hangingPunct="1"/>
            <a:r>
              <a:rPr lang="lt-LT"/>
              <a:t>Ketvirtas lygmuo</a:t>
            </a:r>
          </a:p>
          <a:p>
            <a:pPr lvl="4" eaLnBrk="1" latinLnBrk="0" hangingPunct="1"/>
            <a:r>
              <a:rPr lang="lt-LT"/>
              <a:t>Penktas lygmuo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9ABC7-4125-4D1E-AA7D-050F3A3F6591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826B4-BCFF-4113-A443-69BB1905F499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9ABC7-4125-4D1E-AA7D-050F3A3F6591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D9826B4-BCFF-4113-A443-69BB1905F499}" type="slidenum">
              <a:rPr lang="lt-LT" smtClean="0"/>
              <a:t>‹#›</a:t>
            </a:fld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lt-LT"/>
              <a:t>Spustelėkite piktogr. norėdami įtraukti pav.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lt-LT"/>
              <a:t>Spustelėję redag. ruoš. pavad. stilių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lt-LT"/>
              <a:t>Spustelėję redag. ruoš. teksto stilių</a:t>
            </a:r>
          </a:p>
          <a:p>
            <a:pPr lvl="1" eaLnBrk="1" latinLnBrk="0" hangingPunct="1"/>
            <a:r>
              <a:rPr kumimoji="0" lang="lt-LT"/>
              <a:t>Antras lygmuo</a:t>
            </a:r>
          </a:p>
          <a:p>
            <a:pPr lvl="2" eaLnBrk="1" latinLnBrk="0" hangingPunct="1"/>
            <a:r>
              <a:rPr kumimoji="0" lang="lt-LT"/>
              <a:t>Trečias lygmuo</a:t>
            </a:r>
          </a:p>
          <a:p>
            <a:pPr lvl="3" eaLnBrk="1" latinLnBrk="0" hangingPunct="1"/>
            <a:r>
              <a:rPr kumimoji="0" lang="lt-LT"/>
              <a:t>Ketvirtas lygmuo</a:t>
            </a:r>
          </a:p>
          <a:p>
            <a:pPr lvl="4" eaLnBrk="1" latinLnBrk="0" hangingPunct="1"/>
            <a:r>
              <a:rPr kumimoji="0" lang="lt-LT"/>
              <a:t>Penktas lygmuo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8A9ABC7-4125-4D1E-AA7D-050F3A3F6591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9826B4-BCFF-4113-A443-69BB1905F499}" type="slidenum">
              <a:rPr lang="lt-LT" smtClean="0"/>
              <a:t>‹#›</a:t>
            </a:fld>
            <a:endParaRPr lang="lt-LT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Kaunas Water Enterprises</a:t>
            </a:r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Ksenia Tsavelidze, Mykolas Peleckis, Indre Martyna Pilipaityte, Heli Mäki</a:t>
            </a:r>
            <a:endParaRPr lang="lt-LT" sz="1400" dirty="0"/>
          </a:p>
        </p:txBody>
      </p:sp>
    </p:spTree>
    <p:extLst>
      <p:ext uri="{BB962C8B-B14F-4D97-AF65-F5344CB8AC3E}">
        <p14:creationId xmlns:p14="http://schemas.microsoft.com/office/powerpoint/2010/main" val="756037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improvement equipment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1795908"/>
            <a:ext cx="8435281" cy="1213118"/>
          </a:xfrm>
        </p:spPr>
        <p:txBody>
          <a:bodyPr/>
          <a:lstStyle/>
          <a:p>
            <a:r>
              <a:rPr lang="en-US" dirty="0"/>
              <a:t>We saw how water is </a:t>
            </a:r>
            <a:r>
              <a:rPr lang="lt-LT" dirty="0" err="1"/>
              <a:t>being</a:t>
            </a:r>
            <a:r>
              <a:rPr lang="lt-LT" dirty="0"/>
              <a:t> </a:t>
            </a:r>
            <a:r>
              <a:rPr lang="en-US" dirty="0"/>
              <a:t>clean</a:t>
            </a:r>
            <a:r>
              <a:rPr lang="lt-LT" dirty="0" err="1"/>
              <a:t>ed</a:t>
            </a:r>
            <a:r>
              <a:rPr lang="en-US" dirty="0"/>
              <a:t> and we saw how water is going to the people. </a:t>
            </a:r>
            <a:endParaRPr lang="lt-LT" dirty="0"/>
          </a:p>
        </p:txBody>
      </p:sp>
      <p:pic>
        <p:nvPicPr>
          <p:cNvPr id="1026" name="Picture 2" descr="C:\Users\9\Desktop\44846211_1865428580243771_7909750027310858240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516" y="2938908"/>
            <a:ext cx="4151901" cy="311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9\Desktop\43574654_1865427916910504_5726832611356049408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98" y="2945196"/>
            <a:ext cx="4151902" cy="311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498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6114238-DB32-42DD-9981-CC91DA4E5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26ADF6B3-DD4C-4393-AA9A-CD3947E6C5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052" y="941275"/>
            <a:ext cx="3987899" cy="5317200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15748A00-3B3F-43C3-8302-B3C97CE6E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980728"/>
            <a:ext cx="3958310" cy="527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103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Control Room 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98376" y="1847088"/>
            <a:ext cx="8147248" cy="748680"/>
          </a:xfrm>
        </p:spPr>
        <p:txBody>
          <a:bodyPr>
            <a:normAutofit/>
          </a:bodyPr>
          <a:lstStyle/>
          <a:p>
            <a:r>
              <a:rPr lang="en-US" dirty="0"/>
              <a:t>We saw how m</a:t>
            </a:r>
            <a:r>
              <a:rPr lang="lt-LT" dirty="0"/>
              <a:t>e</a:t>
            </a:r>
            <a:r>
              <a:rPr lang="en-US" dirty="0"/>
              <a:t>n control the pumps</a:t>
            </a:r>
            <a:r>
              <a:rPr lang="lt-LT" dirty="0"/>
              <a:t>.</a:t>
            </a:r>
            <a:r>
              <a:rPr lang="en-US" dirty="0"/>
              <a:t> </a:t>
            </a:r>
            <a:endParaRPr lang="lt-LT" dirty="0"/>
          </a:p>
        </p:txBody>
      </p:sp>
      <p:pic>
        <p:nvPicPr>
          <p:cNvPr id="2050" name="Picture 2" descr="C:\Users\9\Desktop\44702821_1865428956910400_624822346049388544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79" y="2787418"/>
            <a:ext cx="422446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9\Desktop\44792242_1865428150243814_2092168192964165632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80928"/>
            <a:ext cx="4233123" cy="317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699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lt-LT" dirty="0"/>
              <a:t>astewater treatment plant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70587" y="1817947"/>
            <a:ext cx="8229600" cy="1143001"/>
          </a:xfrm>
        </p:spPr>
        <p:txBody>
          <a:bodyPr>
            <a:normAutofit fontScale="92500"/>
          </a:bodyPr>
          <a:lstStyle/>
          <a:p>
            <a:r>
              <a:rPr lang="en-US" dirty="0"/>
              <a:t>We saw how workers make the water cleaner. There was </a:t>
            </a:r>
            <a:r>
              <a:rPr lang="lt-LT" dirty="0"/>
              <a:t>a </a:t>
            </a:r>
            <a:r>
              <a:rPr lang="en-US" dirty="0"/>
              <a:t>bad smell of dirty water, but it didn’t ruin our day</a:t>
            </a:r>
            <a:r>
              <a:rPr lang="en-US" dirty="0">
                <a:sym typeface="Wingdings" panose="05000000000000000000" pitchFamily="2" charset="2"/>
              </a:rPr>
              <a:t></a:t>
            </a:r>
          </a:p>
          <a:p>
            <a:endParaRPr lang="lt-LT" dirty="0"/>
          </a:p>
        </p:txBody>
      </p:sp>
      <p:pic>
        <p:nvPicPr>
          <p:cNvPr id="3074" name="Picture 2" descr="C:\Users\9\Desktop\44703402_1865427253577237_3499584454232375296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94" y="3201583"/>
            <a:ext cx="3936439" cy="295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9\Desktop\43748280_1865428396910456_9207547384471486464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140967"/>
            <a:ext cx="4104456" cy="295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909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19E821C-8217-4BCB-A900-C6F7D4679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4A7B4DF4-3D13-43F5-8297-00A98EEE3E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764704"/>
            <a:ext cx="7703260" cy="5777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27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01DFC8-7E1C-423B-811F-A1BA11A97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272D05CE-30E4-4ADD-8B60-89C379903B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8382" y="836712"/>
            <a:ext cx="7487236" cy="561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6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352A5F0-A8F1-462B-BD89-A97A7E75F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83C4FD6A-1043-45A9-83B4-E2616EF773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908720"/>
            <a:ext cx="7488832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2147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rovė">
  <a:themeElements>
    <a:clrScheme name="Srovė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rovė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rovė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</TotalTime>
  <Words>79</Words>
  <Application>Microsoft Office PowerPoint</Application>
  <PresentationFormat>Demonstracija ekrane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8</vt:i4>
      </vt:variant>
    </vt:vector>
  </HeadingPairs>
  <TitlesOfParts>
    <vt:vector size="13" baseType="lpstr">
      <vt:lpstr>Calibri</vt:lpstr>
      <vt:lpstr>Constantia</vt:lpstr>
      <vt:lpstr>Wingdings</vt:lpstr>
      <vt:lpstr>Wingdings 2</vt:lpstr>
      <vt:lpstr>Srovė</vt:lpstr>
      <vt:lpstr>Kaunas Water Enterprises</vt:lpstr>
      <vt:lpstr>Water improvement equipment</vt:lpstr>
      <vt:lpstr>„PowerPoint“ pateiktis</vt:lpstr>
      <vt:lpstr> Control Room </vt:lpstr>
      <vt:lpstr>Wastewater treatment plant</vt:lpstr>
      <vt:lpstr>„PowerPoint“ pateiktis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Kaunas Water Enterprises</dc:title>
  <dc:creator>Mokinys9</dc:creator>
  <cp:lastModifiedBy>Lenovo</cp:lastModifiedBy>
  <cp:revision>6</cp:revision>
  <dcterms:created xsi:type="dcterms:W3CDTF">2018-10-25T07:35:39Z</dcterms:created>
  <dcterms:modified xsi:type="dcterms:W3CDTF">2018-11-13T06:02:10Z</dcterms:modified>
</cp:coreProperties>
</file>