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406374-9D2B-4DFF-9FB7-28C0AD4A33E0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31A04C-26CE-4267-A46A-2D363E727623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lt-LT" dirty="0" err="1"/>
              <a:t>Water</a:t>
            </a:r>
            <a:r>
              <a:rPr lang="lt-LT" dirty="0"/>
              <a:t> </a:t>
            </a:r>
            <a:r>
              <a:rPr lang="lt-LT" dirty="0" err="1"/>
              <a:t>enterprises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Radviliškis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/>
              <a:t>Gileta</a:t>
            </a:r>
            <a:endParaRPr lang="lt-LT" dirty="0"/>
          </a:p>
          <a:p>
            <a:r>
              <a:rPr lang="lt-LT" dirty="0" err="1"/>
              <a:t>Sakarias</a:t>
            </a:r>
            <a:endParaRPr lang="lt-LT" dirty="0"/>
          </a:p>
          <a:p>
            <a:r>
              <a:rPr lang="lt-LT" dirty="0" err="1"/>
              <a:t>Alex</a:t>
            </a:r>
            <a:endParaRPr lang="lt-LT" dirty="0"/>
          </a:p>
          <a:p>
            <a:r>
              <a:rPr lang="lt-LT" dirty="0"/>
              <a:t>Giedrė</a:t>
            </a:r>
          </a:p>
        </p:txBody>
      </p:sp>
    </p:spTree>
    <p:extLst>
      <p:ext uri="{BB962C8B-B14F-4D97-AF65-F5344CB8AC3E}">
        <p14:creationId xmlns:p14="http://schemas.microsoft.com/office/powerpoint/2010/main" val="382668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Water</a:t>
            </a:r>
            <a:r>
              <a:rPr lang="lt-LT" dirty="0"/>
              <a:t> </a:t>
            </a:r>
            <a:r>
              <a:rPr lang="lt-LT" dirty="0" err="1"/>
              <a:t>cleaning</a:t>
            </a:r>
            <a:r>
              <a:rPr lang="lt-LT" dirty="0"/>
              <a:t> </a:t>
            </a:r>
            <a:r>
              <a:rPr lang="lt-LT" dirty="0" err="1"/>
              <a:t>system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251520" y="558924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clean water discharge standards by producing sterile water and sterile sludge</a:t>
            </a:r>
            <a:endParaRPr lang="lt-LT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48254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ačiakampis 6"/>
          <p:cNvSpPr/>
          <p:nvPr/>
        </p:nvSpPr>
        <p:spPr>
          <a:xfrm>
            <a:off x="5652120" y="2636912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 capable of discharging sterile and pathogenic free (of identifiable bacteria and viruses) water and will provide clean sterile water through a proprietary cleansing process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Water</a:t>
            </a:r>
            <a:r>
              <a:rPr lang="lt-LT" dirty="0"/>
              <a:t> </a:t>
            </a:r>
            <a:r>
              <a:rPr lang="lt-LT" dirty="0" err="1"/>
              <a:t>containers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1686"/>
            <a:ext cx="3528392" cy="4704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4723" y="234888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Water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pumps</a:t>
            </a:r>
            <a:endParaRPr lang="lt-LT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Sand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is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mixed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there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with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dirty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water</a:t>
            </a:r>
            <a:endParaRPr lang="lt-LT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Cludge</a:t>
            </a:r>
            <a:r>
              <a:rPr lang="lt-LT" dirty="0">
                <a:solidFill>
                  <a:schemeClr val="tx2"/>
                </a:solidFill>
              </a:rPr>
              <a:t>  </a:t>
            </a:r>
            <a:r>
              <a:rPr lang="lt-LT" dirty="0" err="1">
                <a:solidFill>
                  <a:schemeClr val="tx2"/>
                </a:solidFill>
              </a:rPr>
              <a:t>settles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down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in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the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bottom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of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the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containers</a:t>
            </a:r>
            <a:endParaRPr lang="lt-LT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That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space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is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really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cold</a:t>
            </a:r>
            <a:r>
              <a:rPr lang="lt-LT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99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393011" y="1484784"/>
            <a:ext cx="3987965" cy="16896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dirty="0" err="1"/>
              <a:t>Cleaning</a:t>
            </a:r>
            <a:r>
              <a:rPr lang="lt-LT" dirty="0"/>
              <a:t> </a:t>
            </a:r>
            <a:r>
              <a:rPr lang="lt-LT" dirty="0" err="1"/>
              <a:t>method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sand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dirty="0" err="1"/>
              <a:t>Water</a:t>
            </a:r>
            <a:r>
              <a:rPr lang="lt-LT" dirty="0"/>
              <a:t> </a:t>
            </a:r>
            <a:r>
              <a:rPr lang="lt-LT" dirty="0" err="1"/>
              <a:t>pumps</a:t>
            </a:r>
            <a:r>
              <a:rPr lang="lt-LT" dirty="0"/>
              <a:t> </a:t>
            </a:r>
            <a:r>
              <a:rPr lang="lt-LT" dirty="0" err="1"/>
              <a:t>purpose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dirty="0" err="1"/>
              <a:t>How</a:t>
            </a:r>
            <a:r>
              <a:rPr lang="lt-LT" dirty="0"/>
              <a:t> </a:t>
            </a:r>
            <a:r>
              <a:rPr lang="lt-LT" dirty="0" err="1"/>
              <a:t>much</a:t>
            </a:r>
            <a:r>
              <a:rPr lang="lt-LT" dirty="0"/>
              <a:t> </a:t>
            </a:r>
            <a:r>
              <a:rPr lang="lt-LT" dirty="0" err="1"/>
              <a:t>water</a:t>
            </a:r>
            <a:r>
              <a:rPr lang="lt-LT" dirty="0"/>
              <a:t> </a:t>
            </a:r>
            <a:r>
              <a:rPr lang="lt-LT" dirty="0" err="1"/>
              <a:t>can</a:t>
            </a:r>
            <a:r>
              <a:rPr lang="lt-LT" dirty="0"/>
              <a:t> </a:t>
            </a:r>
            <a:r>
              <a:rPr lang="lt-LT" dirty="0" err="1"/>
              <a:t>pumps</a:t>
            </a:r>
            <a:r>
              <a:rPr lang="lt-LT" dirty="0"/>
              <a:t> </a:t>
            </a:r>
            <a:r>
              <a:rPr lang="lt-LT" dirty="0" err="1"/>
              <a:t>handle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dirty="0" err="1"/>
              <a:t>Lithuanian</a:t>
            </a:r>
            <a:r>
              <a:rPr lang="lt-LT" dirty="0"/>
              <a:t> </a:t>
            </a:r>
            <a:r>
              <a:rPr lang="lt-LT" dirty="0" err="1"/>
              <a:t>food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new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us</a:t>
            </a:r>
            <a:r>
              <a:rPr lang="lt-LT" dirty="0"/>
              <a:t> </a:t>
            </a:r>
            <a:r>
              <a:rPr lang="lt-LT" dirty="0" err="1"/>
              <a:t>too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Whats</a:t>
            </a:r>
            <a:r>
              <a:rPr lang="lt-LT" dirty="0"/>
              <a:t> </a:t>
            </a:r>
            <a:r>
              <a:rPr lang="lt-LT" dirty="0" err="1"/>
              <a:t>new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37189"/>
            <a:ext cx="4967360" cy="336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2184"/>
            <a:ext cx="3672408" cy="350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4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/>
              <a:t>Lecture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Radviliškis </a:t>
            </a:r>
            <a:r>
              <a:rPr lang="lt-LT" dirty="0" err="1"/>
              <a:t>municipality</a:t>
            </a:r>
            <a:r>
              <a:rPr lang="lt-LT" dirty="0"/>
              <a:t> </a:t>
            </a:r>
            <a:r>
              <a:rPr lang="lt-LT" dirty="0" err="1"/>
              <a:t>building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458418" cy="461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2762" y="2708920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>
                <a:solidFill>
                  <a:schemeClr val="tx2"/>
                </a:solidFill>
              </a:rPr>
              <a:t>It </a:t>
            </a:r>
            <a:r>
              <a:rPr lang="lt-LT" dirty="0" err="1">
                <a:solidFill>
                  <a:schemeClr val="tx2"/>
                </a:solidFill>
              </a:rPr>
              <a:t>was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interesting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but</a:t>
            </a:r>
            <a:r>
              <a:rPr lang="lt-LT" dirty="0">
                <a:solidFill>
                  <a:schemeClr val="tx2"/>
                </a:solidFill>
              </a:rPr>
              <a:t>  </a:t>
            </a:r>
            <a:r>
              <a:rPr lang="lt-LT" dirty="0" err="1">
                <a:solidFill>
                  <a:schemeClr val="tx2"/>
                </a:solidFill>
              </a:rPr>
              <a:t>kind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of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hard</a:t>
            </a:r>
            <a:r>
              <a:rPr lang="lt-LT" dirty="0">
                <a:solidFill>
                  <a:schemeClr val="tx2"/>
                </a:solidFill>
              </a:rPr>
              <a:t> to </a:t>
            </a:r>
            <a:r>
              <a:rPr lang="lt-LT" dirty="0" err="1">
                <a:solidFill>
                  <a:schemeClr val="tx2"/>
                </a:solidFill>
              </a:rPr>
              <a:t>understand</a:t>
            </a:r>
            <a:endParaRPr lang="lt-LT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We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were</a:t>
            </a:r>
            <a:r>
              <a:rPr lang="lt-LT" dirty="0">
                <a:solidFill>
                  <a:schemeClr val="tx2"/>
                </a:solidFill>
              </a:rPr>
              <a:t> a </a:t>
            </a:r>
            <a:r>
              <a:rPr lang="lt-LT" dirty="0" err="1">
                <a:solidFill>
                  <a:schemeClr val="tx2"/>
                </a:solidFill>
              </a:rPr>
              <a:t>little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bit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sleepy</a:t>
            </a:r>
            <a:endParaRPr lang="lt-LT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 err="1">
                <a:solidFill>
                  <a:schemeClr val="tx2"/>
                </a:solidFill>
              </a:rPr>
              <a:t>And</a:t>
            </a:r>
            <a:r>
              <a:rPr lang="lt-LT" dirty="0">
                <a:solidFill>
                  <a:schemeClr val="tx2"/>
                </a:solidFill>
              </a:rPr>
              <a:t> it </a:t>
            </a:r>
            <a:r>
              <a:rPr lang="lt-LT" dirty="0" err="1">
                <a:solidFill>
                  <a:schemeClr val="tx2"/>
                </a:solidFill>
              </a:rPr>
              <a:t>was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shoking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how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such</a:t>
            </a:r>
            <a:r>
              <a:rPr lang="lt-LT" dirty="0">
                <a:solidFill>
                  <a:schemeClr val="tx2"/>
                </a:solidFill>
              </a:rPr>
              <a:t> a </a:t>
            </a:r>
            <a:r>
              <a:rPr lang="lt-LT" dirty="0" err="1">
                <a:solidFill>
                  <a:schemeClr val="tx2"/>
                </a:solidFill>
              </a:rPr>
              <a:t>small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village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can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use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such</a:t>
            </a:r>
            <a:r>
              <a:rPr lang="lt-LT" dirty="0">
                <a:solidFill>
                  <a:schemeClr val="tx2"/>
                </a:solidFill>
              </a:rPr>
              <a:t> a </a:t>
            </a:r>
            <a:r>
              <a:rPr lang="lt-LT" dirty="0" err="1">
                <a:solidFill>
                  <a:schemeClr val="tx2"/>
                </a:solidFill>
              </a:rPr>
              <a:t>big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amount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of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water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in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one</a:t>
            </a:r>
            <a:r>
              <a:rPr lang="lt-LT" dirty="0">
                <a:solidFill>
                  <a:schemeClr val="tx2"/>
                </a:solidFill>
              </a:rPr>
              <a:t> </a:t>
            </a:r>
            <a:r>
              <a:rPr lang="lt-LT" dirty="0" err="1">
                <a:solidFill>
                  <a:schemeClr val="tx2"/>
                </a:solidFill>
              </a:rPr>
              <a:t>day</a:t>
            </a:r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683568" y="1340768"/>
            <a:ext cx="7408333" cy="3450696"/>
          </a:xfrm>
        </p:spPr>
        <p:txBody>
          <a:bodyPr/>
          <a:lstStyle/>
          <a:p>
            <a:pPr algn="ctr"/>
            <a:r>
              <a:rPr lang="lt-LT" dirty="0"/>
              <a:t>Ačiū </a:t>
            </a:r>
          </a:p>
          <a:p>
            <a:pPr algn="ctr"/>
            <a:r>
              <a:rPr lang="lt-LT" dirty="0" err="1"/>
              <a:t>Kiitos</a:t>
            </a:r>
            <a:endParaRPr lang="lt-LT" dirty="0"/>
          </a:p>
          <a:p>
            <a:pPr algn="ctr"/>
            <a:r>
              <a:rPr lang="lt-LT" dirty="0" err="1"/>
              <a:t>Aitäh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Thanks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attention</a:t>
            </a:r>
            <a:r>
              <a:rPr lang="lt-LT" dirty="0"/>
              <a:t> </a:t>
            </a:r>
            <a:r>
              <a:rPr lang="ru-RU" dirty="0"/>
              <a:t>!</a:t>
            </a:r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616624" cy="3919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20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145</Words>
  <Application>Microsoft Office PowerPoint</Application>
  <PresentationFormat>Demonstracija ekrane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Candara</vt:lpstr>
      <vt:lpstr>Symbol</vt:lpstr>
      <vt:lpstr>Wingdings</vt:lpstr>
      <vt:lpstr>Bangos forma</vt:lpstr>
      <vt:lpstr>Water enterprises in Radviliškis</vt:lpstr>
      <vt:lpstr>Water cleaning system</vt:lpstr>
      <vt:lpstr>Water containers</vt:lpstr>
      <vt:lpstr>Whats new</vt:lpstr>
      <vt:lpstr>Lecture in Radviliškis municipality building</vt:lpstr>
      <vt:lpstr>Thanks for the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enterprises in Radviliškis</dc:title>
  <dc:creator>Mokinys5</dc:creator>
  <cp:lastModifiedBy>Lenovo</cp:lastModifiedBy>
  <cp:revision>6</cp:revision>
  <dcterms:created xsi:type="dcterms:W3CDTF">2018-10-25T07:30:40Z</dcterms:created>
  <dcterms:modified xsi:type="dcterms:W3CDTF">2018-11-13T06:04:22Z</dcterms:modified>
</cp:coreProperties>
</file>