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1402539-AA36-49AF-A233-5F6F03ED7D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7486740E-657A-4437-AB02-BDE6D80F6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F17FD1F-505A-4774-BBCB-4F5515E75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9F7F3B2-65F1-4CED-9D71-8B20B9735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B4F83B2-9057-4508-AAFE-E237EE258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0382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5C5DBA2-36F2-494A-9CE0-4A9110A49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10C2E83-8452-41DA-B133-2162CB8B1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CC6B802-8054-43DB-8875-AC3A9702E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C3F1EE8-28FB-434E-95CB-62256EE3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391C1C4D-3BC9-430B-B5F0-EDCA746E4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6231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B5486257-A708-492B-B2EA-93A05299B6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329ADA3A-630A-4E6C-AA8E-4A98A210B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2FC19ED-0AA7-4AA2-AB03-9B56CCEA7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937C6EE-9211-4B24-B574-A839DD35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3290525-EA82-429D-9898-471567FF8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662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DABB74E-FF18-4ECE-B979-3627E5F7E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E70A7FE-30E9-4E93-97F5-139F99E2A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5E840DB-BF3C-4E77-85F3-44DDAE567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D187872-B1D8-4893-87DC-FBFE224C7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D662BAF-C25B-4D68-A2CE-F02C27C81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0345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9D7CBAC-DE60-4073-831F-361F7B7C4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F6D1590-C1A8-4EE8-ABBD-3B6635B00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2AFB279-4097-4A5B-A121-79F1614DB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233488A-CB8B-4D40-8F0A-9F687A19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05EB02B-1D78-47BB-99A5-894DC27FE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932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9CFC673-30E2-4FBC-B9F5-337FBE4C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A470C25-C6F4-463F-A6C7-050DE75CE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2D4C42A0-2A1A-4ABC-B35D-9EB98C2D6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1D0DD9B-4E1A-489F-8D15-27E535AF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AFC0CC2C-0AD4-4E5F-B43C-82F00E43B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07BEEEE-D583-44AE-838E-6A38FEA4C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32447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752A94C-1107-456D-9E3D-2561060CA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648CA7A-9198-428E-9589-F873FC2EA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926947BB-E4D1-4E73-9EBA-65496DBBB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CB3A06F9-3A50-4796-8906-F8697B4671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67AEB4D3-3132-4C8F-9FC7-E290CA48DE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E7F14C4B-ECC0-491C-BEB1-5C22A4759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3E7A1079-EEC3-421D-9AA8-A07098842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1622449B-433D-4AA5-88B8-D2C0F759C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9090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0591D80-053D-4E7C-8D95-735DB222E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9874A76E-7F1E-4E3C-B656-7AC285F80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B5D46732-D129-4748-B436-0FE864F8D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58627F8A-34C7-43FF-8273-1701AA95C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5446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803B5E8A-D5BE-4D10-8C3C-41536D5B7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1C3AD649-0069-4AF5-958F-F0B557FB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F6DB2EBF-8FB3-4AC8-AF82-A9FA56224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52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ED8104B-0C48-4039-99E4-492733CA4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46F6EC2-1B13-4D58-B382-525AD7520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29989F39-C059-4B39-AD30-3AB436434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20891C5D-C40B-4982-AFC4-FB4EDFAA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287401A4-C888-4777-93F6-A76180AA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6EE14D0A-737F-4915-A9A5-9B5CEAC53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037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59C1FFB-DD83-49D1-A2C0-9C85B4827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CF1AB660-4E73-4E30-9751-B4D5F6203A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79B3A3A2-8E0D-437D-9D7A-653A8C40D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F2788470-C5EF-4D17-BD26-69588EE00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6F9A70F6-2FDC-4509-94CC-E640A222B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0EE9B3D-8883-41A8-AD1C-5BACC9A7E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3184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40F12710-5623-4BA4-86F1-B2C07DA7F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6417A9FC-F8CB-4128-9F83-9ACFEF5DB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386E6C3-EA26-46AE-A940-8DE2BC958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23E8B-E7EA-4B9D-A196-0536ECDC6536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13B637E-05D7-488A-99DF-EE0CBE1E96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0C1F3E4-1C89-4A31-ACEC-03D655D8C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82AD4-5EB9-431E-8987-1E2A095BFDE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061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691680" y="836712"/>
            <a:ext cx="5482952" cy="1143000"/>
          </a:xfrm>
        </p:spPr>
        <p:txBody>
          <a:bodyPr/>
          <a:lstStyle/>
          <a:p>
            <a:r>
              <a:rPr lang="lt-LT" dirty="0"/>
              <a:t>A GUIDED TOUR IN  ŠEDUVA</a:t>
            </a:r>
          </a:p>
        </p:txBody>
      </p:sp>
      <p:pic>
        <p:nvPicPr>
          <p:cNvPr id="3" name="Paveikslėlis 2">
            <a:extLst>
              <a:ext uri="{FF2B5EF4-FFF2-40B4-BE49-F238E27FC236}">
                <a16:creationId xmlns:a16="http://schemas.microsoft.com/office/drawing/2014/main" id="{B798042C-F338-4063-9E42-1923C8687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2564904"/>
            <a:ext cx="4176464" cy="313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5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ntraštė 6"/>
          <p:cNvSpPr>
            <a:spLocks noGrp="1"/>
          </p:cNvSpPr>
          <p:nvPr>
            <p:ph type="ctrTitle"/>
          </p:nvPr>
        </p:nvSpPr>
        <p:spPr>
          <a:xfrm>
            <a:off x="758825" y="447466"/>
            <a:ext cx="7772400" cy="893961"/>
          </a:xfrm>
        </p:spPr>
        <p:txBody>
          <a:bodyPr/>
          <a:lstStyle/>
          <a:p>
            <a:r>
              <a:rPr lang="lt-LT" dirty="0"/>
              <a:t>WHAT DID WE SAW IN ŠEDUVA</a:t>
            </a:r>
          </a:p>
        </p:txBody>
      </p:sp>
      <p:sp>
        <p:nvSpPr>
          <p:cNvPr id="8" name="Antrinis pavadinimas 7"/>
          <p:cNvSpPr>
            <a:spLocks noGrp="1"/>
          </p:cNvSpPr>
          <p:nvPr>
            <p:ph type="subTitle" idx="1"/>
          </p:nvPr>
        </p:nvSpPr>
        <p:spPr>
          <a:xfrm>
            <a:off x="1203776" y="1708156"/>
            <a:ext cx="4006500" cy="1638300"/>
          </a:xfrm>
        </p:spPr>
        <p:txBody>
          <a:bodyPr>
            <a:normAutofit/>
          </a:bodyPr>
          <a:lstStyle/>
          <a:p>
            <a:pPr algn="l"/>
            <a:r>
              <a:rPr lang="lt-LT" dirty="0">
                <a:solidFill>
                  <a:schemeClr val="tx1"/>
                </a:solidFill>
              </a:rPr>
              <a:t>We saw the town, the river Niauduva, the church and the </a:t>
            </a:r>
            <a:r>
              <a:rPr lang="lt-LT" dirty="0" err="1">
                <a:solidFill>
                  <a:schemeClr val="tx1"/>
                </a:solidFill>
              </a:rPr>
              <a:t>old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houses</a:t>
            </a:r>
            <a:r>
              <a:rPr lang="lt-LT" dirty="0">
                <a:solidFill>
                  <a:schemeClr val="tx1"/>
                </a:solidFill>
              </a:rPr>
              <a:t>, </a:t>
            </a:r>
            <a:r>
              <a:rPr lang="lt-LT" dirty="0" err="1">
                <a:solidFill>
                  <a:schemeClr val="tx1"/>
                </a:solidFill>
              </a:rPr>
              <a:t>enterprise</a:t>
            </a:r>
            <a:r>
              <a:rPr lang="lt-LT" dirty="0">
                <a:solidFill>
                  <a:schemeClr val="tx1"/>
                </a:solidFill>
              </a:rPr>
              <a:t>  Lelija. </a:t>
            </a:r>
            <a:r>
              <a:rPr lang="lt-LT" dirty="0" err="1">
                <a:solidFill>
                  <a:schemeClr val="tx1"/>
                </a:solidFill>
              </a:rPr>
              <a:t>And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when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we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were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walking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the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rain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started</a:t>
            </a:r>
            <a:r>
              <a:rPr lang="lt-LT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494" y="1596019"/>
            <a:ext cx="2898534" cy="4452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4" descr="Vaizdo rezultatas pagal užklausą „seduva“"/>
          <p:cNvSpPr>
            <a:spLocks noChangeAspect="1" noChangeArrowheads="1"/>
          </p:cNvSpPr>
          <p:nvPr/>
        </p:nvSpPr>
        <p:spPr bwMode="auto">
          <a:xfrm>
            <a:off x="155575" y="-2681288"/>
            <a:ext cx="7467600" cy="560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10" name="AutoShape 6" descr="Vaizdo rezultatas pagal užklausą „seduva“"/>
          <p:cNvSpPr>
            <a:spLocks noChangeAspect="1" noChangeArrowheads="1"/>
          </p:cNvSpPr>
          <p:nvPr/>
        </p:nvSpPr>
        <p:spPr bwMode="auto">
          <a:xfrm>
            <a:off x="307975" y="-2528888"/>
            <a:ext cx="7467600" cy="560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11" name="AutoShape 8" descr="Vaizdo rezultatas pagal užklausą „seduva“"/>
          <p:cNvSpPr>
            <a:spLocks noChangeAspect="1" noChangeArrowheads="1"/>
          </p:cNvSpPr>
          <p:nvPr/>
        </p:nvSpPr>
        <p:spPr bwMode="auto">
          <a:xfrm>
            <a:off x="460375" y="-2376488"/>
            <a:ext cx="7467600" cy="560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12" name="AutoShape 10" descr="Vaizdo rezultatas pagal užklausą „seduva“"/>
          <p:cNvSpPr>
            <a:spLocks noChangeAspect="1" noChangeArrowheads="1"/>
          </p:cNvSpPr>
          <p:nvPr/>
        </p:nvSpPr>
        <p:spPr bwMode="auto">
          <a:xfrm>
            <a:off x="612775" y="-2224088"/>
            <a:ext cx="7467600" cy="560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13" name="AutoShape 12" descr="Vaizdo rezultatas pagal užklausą „seduva“"/>
          <p:cNvSpPr>
            <a:spLocks noChangeAspect="1" noChangeArrowheads="1"/>
          </p:cNvSpPr>
          <p:nvPr/>
        </p:nvSpPr>
        <p:spPr bwMode="auto">
          <a:xfrm>
            <a:off x="765175" y="-2071688"/>
            <a:ext cx="7467600" cy="560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775" y="3415737"/>
            <a:ext cx="4006500" cy="2632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93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ntraštė 3"/>
          <p:cNvSpPr>
            <a:spLocks noGrp="1"/>
          </p:cNvSpPr>
          <p:nvPr>
            <p:ph type="ctrTitle"/>
          </p:nvPr>
        </p:nvSpPr>
        <p:spPr>
          <a:xfrm>
            <a:off x="971600" y="2704"/>
            <a:ext cx="7772400" cy="1470025"/>
          </a:xfrm>
        </p:spPr>
        <p:txBody>
          <a:bodyPr/>
          <a:lstStyle/>
          <a:p>
            <a:r>
              <a:rPr lang="lt-LT" dirty="0"/>
              <a:t>NIAUDUVA</a:t>
            </a:r>
          </a:p>
        </p:txBody>
      </p:sp>
      <p:sp>
        <p:nvSpPr>
          <p:cNvPr id="5" name="Antrinis pavadinimas 4"/>
          <p:cNvSpPr>
            <a:spLocks noGrp="1"/>
          </p:cNvSpPr>
          <p:nvPr>
            <p:ph type="subTitle" idx="1"/>
          </p:nvPr>
        </p:nvSpPr>
        <p:spPr>
          <a:xfrm>
            <a:off x="2366932" y="1472729"/>
            <a:ext cx="6400800" cy="576064"/>
          </a:xfrm>
        </p:spPr>
        <p:txBody>
          <a:bodyPr/>
          <a:lstStyle/>
          <a:p>
            <a:pPr algn="l"/>
            <a:r>
              <a:rPr lang="lt-LT" dirty="0">
                <a:solidFill>
                  <a:schemeClr val="tx1"/>
                </a:solidFill>
              </a:rPr>
              <a:t>It is the only river that flows through the town.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070294"/>
            <a:ext cx="5485408" cy="374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19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043608" y="326094"/>
            <a:ext cx="6554867" cy="1524000"/>
          </a:xfrm>
        </p:spPr>
        <p:txBody>
          <a:bodyPr/>
          <a:lstStyle/>
          <a:p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Clothes</a:t>
            </a:r>
            <a:r>
              <a:rPr lang="lt-LT" dirty="0"/>
              <a:t> </a:t>
            </a:r>
            <a:r>
              <a:rPr lang="lt-LT" dirty="0" err="1"/>
              <a:t>factory</a:t>
            </a:r>
            <a:r>
              <a:rPr lang="lt-LT" dirty="0"/>
              <a:t> ,,Lelija‘‘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043607" y="1484784"/>
            <a:ext cx="6554867" cy="1008112"/>
          </a:xfrm>
        </p:spPr>
        <p:txBody>
          <a:bodyPr/>
          <a:lstStyle/>
          <a:p>
            <a:pPr marL="0" indent="0">
              <a:buNone/>
            </a:pPr>
            <a:r>
              <a:rPr lang="lt-LT" dirty="0" err="1">
                <a:solidFill>
                  <a:schemeClr val="tx1"/>
                </a:solidFill>
              </a:rPr>
              <a:t>There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is</a:t>
            </a:r>
            <a:r>
              <a:rPr lang="lt-LT" dirty="0">
                <a:solidFill>
                  <a:schemeClr val="tx1"/>
                </a:solidFill>
              </a:rPr>
              <a:t>  </a:t>
            </a:r>
            <a:r>
              <a:rPr lang="lt-LT" dirty="0" err="1">
                <a:solidFill>
                  <a:schemeClr val="tx1"/>
                </a:solidFill>
              </a:rPr>
              <a:t>enterprise</a:t>
            </a:r>
            <a:r>
              <a:rPr lang="lt-LT" dirty="0">
                <a:solidFill>
                  <a:schemeClr val="tx1"/>
                </a:solidFill>
              </a:rPr>
              <a:t> Lelija </a:t>
            </a:r>
            <a:r>
              <a:rPr lang="lt-LT" dirty="0" err="1">
                <a:solidFill>
                  <a:schemeClr val="tx1"/>
                </a:solidFill>
              </a:rPr>
              <a:t>in</a:t>
            </a:r>
            <a:r>
              <a:rPr lang="lt-LT" dirty="0">
                <a:solidFill>
                  <a:schemeClr val="tx1"/>
                </a:solidFill>
              </a:rPr>
              <a:t> Šeduva </a:t>
            </a:r>
            <a:r>
              <a:rPr lang="lt-LT" dirty="0" err="1">
                <a:solidFill>
                  <a:schemeClr val="tx1"/>
                </a:solidFill>
              </a:rPr>
              <a:t>that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makes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clothes</a:t>
            </a:r>
            <a:r>
              <a:rPr lang="lt-LT" dirty="0">
                <a:solidFill>
                  <a:schemeClr val="tx1"/>
                </a:solidFill>
              </a:rPr>
              <a:t>. </a:t>
            </a:r>
            <a:r>
              <a:rPr lang="lt-LT" dirty="0" err="1">
                <a:solidFill>
                  <a:schemeClr val="tx1"/>
                </a:solidFill>
              </a:rPr>
              <a:t>Clothes</a:t>
            </a:r>
            <a:r>
              <a:rPr lang="lt-LT" dirty="0">
                <a:solidFill>
                  <a:schemeClr val="tx1"/>
                </a:solidFill>
              </a:rPr>
              <a:t> are </a:t>
            </a:r>
            <a:r>
              <a:rPr lang="lt-LT" dirty="0" err="1">
                <a:solidFill>
                  <a:schemeClr val="tx1"/>
                </a:solidFill>
              </a:rPr>
              <a:t>ironed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using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steam</a:t>
            </a:r>
            <a:r>
              <a:rPr lang="lt-LT" dirty="0">
                <a:solidFill>
                  <a:schemeClr val="tx1"/>
                </a:solidFill>
              </a:rPr>
              <a:t>. </a:t>
            </a:r>
            <a:r>
              <a:rPr lang="lt-LT" dirty="0" err="1">
                <a:solidFill>
                  <a:schemeClr val="tx1"/>
                </a:solidFill>
              </a:rPr>
              <a:t>The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enterprise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uses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water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suply</a:t>
            </a:r>
            <a:r>
              <a:rPr lang="lt-LT" dirty="0">
                <a:solidFill>
                  <a:schemeClr val="tx1"/>
                </a:solidFill>
              </a:rPr>
              <a:t> to </a:t>
            </a:r>
            <a:r>
              <a:rPr lang="lt-LT" dirty="0" err="1">
                <a:solidFill>
                  <a:schemeClr val="tx1"/>
                </a:solidFill>
              </a:rPr>
              <a:t>get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steam</a:t>
            </a:r>
            <a:r>
              <a:rPr lang="lt-LT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588251"/>
            <a:ext cx="5256584" cy="394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15582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82</Words>
  <Application>Microsoft Office PowerPoint</Application>
  <PresentationFormat>Demonstracija ekrane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„Office“ tema</vt:lpstr>
      <vt:lpstr>A GUIDED TOUR IN  ŠEDUVA</vt:lpstr>
      <vt:lpstr>WHAT DID WE SAW IN ŠEDUVA</vt:lpstr>
      <vt:lpstr>NIAUDUVA</vt:lpstr>
      <vt:lpstr>The Clothes factory ,,Lelija‘‘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GUIDED TOUR IN  ŠEDUVA</dc:title>
  <dc:creator>Monika Beata Malčiauskaitė</dc:creator>
  <cp:lastModifiedBy>Lenovo</cp:lastModifiedBy>
  <cp:revision>10</cp:revision>
  <dcterms:created xsi:type="dcterms:W3CDTF">2018-10-25T08:16:19Z</dcterms:created>
  <dcterms:modified xsi:type="dcterms:W3CDTF">2018-11-13T05:41:21Z</dcterms:modified>
</cp:coreProperties>
</file>