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fr-FR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76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93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4046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0589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663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803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22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124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69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457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262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fr-FR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fr-FR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A9EC0-2F68-4421-A8CE-6B3FAEFCC4C3}" type="datetimeFigureOut">
              <a:rPr lang="fr-FR" smtClean="0"/>
              <a:t>25/10/2018</a:t>
            </a:fld>
            <a:endParaRPr lang="fr-FR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03DB5-44E3-40AB-AFDB-E9C5536F156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58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 smtClean="0"/>
              <a:t>Art lesson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0638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Lithuanian artists</a:t>
            </a:r>
            <a:endParaRPr lang="fr-FR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Jurga Ryan</a:t>
            </a:r>
          </a:p>
          <a:p>
            <a:r>
              <a:rPr lang="lt-LT" dirty="0" smtClean="0"/>
              <a:t>Petras Petrikonis</a:t>
            </a:r>
          </a:p>
          <a:p>
            <a:r>
              <a:rPr lang="lt-LT" dirty="0" smtClean="0"/>
              <a:t>Antanas Petrikonis</a:t>
            </a:r>
          </a:p>
          <a:p>
            <a:r>
              <a:rPr lang="lt-LT" dirty="0" smtClean="0"/>
              <a:t>Jonas Mackonis</a:t>
            </a:r>
          </a:p>
          <a:p>
            <a:r>
              <a:rPr lang="lt-LT" dirty="0" smtClean="0"/>
              <a:t>Petras Kardokas</a:t>
            </a:r>
          </a:p>
          <a:p>
            <a:r>
              <a:rPr lang="lt-LT" dirty="0" smtClean="0"/>
              <a:t>Greta Mockotė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133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483768" y="116632"/>
            <a:ext cx="4536504" cy="576064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Jurga Ryan</a:t>
            </a: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8064896" cy="5904656"/>
          </a:xfrm>
        </p:spPr>
      </p:pic>
    </p:spTree>
    <p:extLst>
      <p:ext uri="{BB962C8B-B14F-4D97-AF65-F5344CB8AC3E}">
        <p14:creationId xmlns:p14="http://schemas.microsoft.com/office/powerpoint/2010/main" val="2002561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569672" y="404664"/>
            <a:ext cx="3538736" cy="432048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Jonas Mackonis</a:t>
            </a: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44630"/>
            <a:ext cx="4865706" cy="6352722"/>
          </a:xfrm>
        </p:spPr>
      </p:pic>
    </p:spTree>
    <p:extLst>
      <p:ext uri="{BB962C8B-B14F-4D97-AF65-F5344CB8AC3E}">
        <p14:creationId xmlns:p14="http://schemas.microsoft.com/office/powerpoint/2010/main" val="481365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2987824" y="620688"/>
            <a:ext cx="4042792" cy="508918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Greta Mockutė</a:t>
            </a: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40768"/>
            <a:ext cx="8894224" cy="5328592"/>
          </a:xfrm>
        </p:spPr>
      </p:pic>
    </p:spTree>
    <p:extLst>
      <p:ext uri="{BB962C8B-B14F-4D97-AF65-F5344CB8AC3E}">
        <p14:creationId xmlns:p14="http://schemas.microsoft.com/office/powerpoint/2010/main" val="4259715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Estonian artists</a:t>
            </a:r>
            <a:endParaRPr lang="fr-FR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400" dirty="0" smtClean="0"/>
              <a:t>Martin Saar </a:t>
            </a:r>
            <a:endParaRPr lang="lt-LT" sz="2400" dirty="0" smtClean="0"/>
          </a:p>
          <a:p>
            <a:r>
              <a:rPr lang="fr-FR" sz="2400" dirty="0" smtClean="0">
                <a:latin typeface="arial"/>
              </a:rPr>
              <a:t>Adamson-Eric</a:t>
            </a:r>
            <a:endParaRPr lang="lt-LT" sz="2400" dirty="0" smtClean="0"/>
          </a:p>
          <a:p>
            <a:r>
              <a:rPr lang="fr-FR" sz="2400" dirty="0" smtClean="0"/>
              <a:t>Maximilian Maksolly</a:t>
            </a:r>
          </a:p>
          <a:p>
            <a:pPr algn="just"/>
            <a:r>
              <a:rPr lang="fr-FR" sz="2400" dirty="0" smtClean="0"/>
              <a:t>Konrad Mägi</a:t>
            </a:r>
            <a:endParaRPr lang="lt-LT" sz="2400" dirty="0" smtClean="0"/>
          </a:p>
          <a:p>
            <a:r>
              <a:rPr lang="fr-FR" sz="2400" dirty="0" smtClean="0">
                <a:latin typeface="arial"/>
              </a:rPr>
              <a:t>Eugen Dücker</a:t>
            </a:r>
          </a:p>
          <a:p>
            <a:r>
              <a:rPr lang="fr-FR" sz="2400" dirty="0" smtClean="0">
                <a:latin typeface="arial"/>
              </a:rPr>
              <a:t>Lydia Mei</a:t>
            </a:r>
          </a:p>
          <a:p>
            <a:r>
              <a:rPr lang="fr-FR" sz="2400" dirty="0" smtClean="0">
                <a:latin typeface="arial"/>
              </a:rPr>
              <a:t>Juhan Muks</a:t>
            </a:r>
          </a:p>
          <a:p>
            <a:r>
              <a:rPr lang="fr-FR" sz="2400" dirty="0" smtClean="0">
                <a:latin typeface="arial"/>
              </a:rPr>
              <a:t>Evald Okas</a:t>
            </a:r>
            <a:endParaRPr lang="lt-LT" sz="2400" dirty="0" smtClean="0">
              <a:latin typeface="arial"/>
            </a:endParaRPr>
          </a:p>
          <a:p>
            <a:r>
              <a:rPr lang="fr-FR" sz="2400" dirty="0" smtClean="0">
                <a:latin typeface="arial"/>
              </a:rPr>
              <a:t>Richard Sagrits</a:t>
            </a:r>
          </a:p>
          <a:p>
            <a:r>
              <a:rPr lang="fr-FR" sz="2400" dirty="0" smtClean="0">
                <a:latin typeface="arial"/>
              </a:rPr>
              <a:t>Juhan Muks</a:t>
            </a:r>
          </a:p>
          <a:p>
            <a:endParaRPr lang="fr-FR" sz="2400" b="1" dirty="0" smtClean="0">
              <a:latin typeface="arial"/>
            </a:endParaRPr>
          </a:p>
          <a:p>
            <a:pPr algn="just"/>
            <a:endParaRPr lang="fr-FR" b="1" dirty="0" smtClean="0"/>
          </a:p>
          <a:p>
            <a:pPr algn="just"/>
            <a:endParaRPr lang="en-US" b="1" dirty="0" smtClean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8445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580112" y="116632"/>
            <a:ext cx="3240360" cy="648072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Konrad Mägi</a:t>
            </a: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6"/>
            <a:ext cx="7697655" cy="5921274"/>
          </a:xfrm>
        </p:spPr>
      </p:pic>
    </p:spTree>
    <p:extLst>
      <p:ext uri="{BB962C8B-B14F-4D97-AF65-F5344CB8AC3E}">
        <p14:creationId xmlns:p14="http://schemas.microsoft.com/office/powerpoint/2010/main" val="146205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5364088" y="274638"/>
            <a:ext cx="3322712" cy="85010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3100" dirty="0">
                <a:solidFill>
                  <a:prstClr val="black"/>
                </a:solidFill>
                <a:ea typeface="+mn-ea"/>
                <a:cs typeface="+mn-cs"/>
              </a:rPr>
              <a:t>Maximilian Maksolly</a:t>
            </a:r>
            <a:r>
              <a:rPr lang="fr-FR" sz="24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fr-FR" sz="2400" dirty="0">
                <a:solidFill>
                  <a:prstClr val="black"/>
                </a:solidFill>
                <a:ea typeface="+mn-ea"/>
                <a:cs typeface="+mn-cs"/>
              </a:rPr>
            </a:b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98" y="908720"/>
            <a:ext cx="8812188" cy="5829302"/>
          </a:xfrm>
        </p:spPr>
      </p:pic>
    </p:spTree>
    <p:extLst>
      <p:ext uri="{BB962C8B-B14F-4D97-AF65-F5344CB8AC3E}">
        <p14:creationId xmlns:p14="http://schemas.microsoft.com/office/powerpoint/2010/main" val="3813426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6300192" y="274638"/>
            <a:ext cx="2386608" cy="850106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sz="24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Eugen Dücker</a:t>
            </a:r>
            <a:br>
              <a:rPr lang="fr-FR" sz="24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</a:b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24744"/>
            <a:ext cx="8832778" cy="5391100"/>
          </a:xfrm>
        </p:spPr>
      </p:pic>
    </p:spTree>
    <p:extLst>
      <p:ext uri="{BB962C8B-B14F-4D97-AF65-F5344CB8AC3E}">
        <p14:creationId xmlns:p14="http://schemas.microsoft.com/office/powerpoint/2010/main" val="1470051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Finnish Artists</a:t>
            </a:r>
            <a:endParaRPr lang="fr-FR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Nandor Mikola</a:t>
            </a:r>
          </a:p>
          <a:p>
            <a:r>
              <a:rPr lang="lt-LT" dirty="0" smtClean="0"/>
              <a:t>Minna L. Immonen</a:t>
            </a:r>
          </a:p>
          <a:p>
            <a:r>
              <a:rPr lang="lt-LT" dirty="0" smtClean="0"/>
              <a:t>Marjukka Paunila</a:t>
            </a:r>
          </a:p>
          <a:p>
            <a:r>
              <a:rPr lang="lt-LT" dirty="0" smtClean="0"/>
              <a:t>Carl Wargh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5260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Nandor Mikola</a:t>
            </a: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7334147" cy="5544616"/>
          </a:xfrm>
        </p:spPr>
      </p:pic>
    </p:spTree>
    <p:extLst>
      <p:ext uri="{BB962C8B-B14F-4D97-AF65-F5344CB8AC3E}">
        <p14:creationId xmlns:p14="http://schemas.microsoft.com/office/powerpoint/2010/main" val="376525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Minna L. Immonen</a:t>
            </a: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1412776"/>
            <a:ext cx="7487835" cy="5400600"/>
          </a:xfrm>
        </p:spPr>
      </p:pic>
    </p:spTree>
    <p:extLst>
      <p:ext uri="{BB962C8B-B14F-4D97-AF65-F5344CB8AC3E}">
        <p14:creationId xmlns:p14="http://schemas.microsoft.com/office/powerpoint/2010/main" val="364641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Marjukka Paunila</a:t>
            </a:r>
            <a:endParaRPr lang="fr-FR" dirty="0"/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68760"/>
            <a:ext cx="8077040" cy="5472608"/>
          </a:xfrm>
        </p:spPr>
      </p:pic>
    </p:spTree>
    <p:extLst>
      <p:ext uri="{BB962C8B-B14F-4D97-AF65-F5344CB8AC3E}">
        <p14:creationId xmlns:p14="http://schemas.microsoft.com/office/powerpoint/2010/main" val="35197591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70</Words>
  <Application>Microsoft Office PowerPoint</Application>
  <PresentationFormat>Demonstracija ekrane (4:3)</PresentationFormat>
  <Paragraphs>35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4" baseType="lpstr">
      <vt:lpstr>Office tema</vt:lpstr>
      <vt:lpstr>Art lesson</vt:lpstr>
      <vt:lpstr>Estonian artists</vt:lpstr>
      <vt:lpstr> Konrad Mägi</vt:lpstr>
      <vt:lpstr>Maximilian Maksolly </vt:lpstr>
      <vt:lpstr>Eugen Dücker </vt:lpstr>
      <vt:lpstr>Finnish Artists</vt:lpstr>
      <vt:lpstr>Nandor Mikola</vt:lpstr>
      <vt:lpstr>Minna L. Immonen</vt:lpstr>
      <vt:lpstr>Marjukka Paunila</vt:lpstr>
      <vt:lpstr>Lithuanian artists</vt:lpstr>
      <vt:lpstr>Jurga Ryan</vt:lpstr>
      <vt:lpstr>Jonas Mackonis</vt:lpstr>
      <vt:lpstr>Greta Mockutė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lesson</dc:title>
  <dc:creator>Mokinys14</dc:creator>
  <cp:lastModifiedBy>Mokinys14</cp:lastModifiedBy>
  <cp:revision>9</cp:revision>
  <dcterms:created xsi:type="dcterms:W3CDTF">2018-10-25T06:49:02Z</dcterms:created>
  <dcterms:modified xsi:type="dcterms:W3CDTF">2018-10-25T08:22:32Z</dcterms:modified>
</cp:coreProperties>
</file>