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0" r:id="rId3"/>
    <p:sldId id="261" r:id="rId4"/>
    <p:sldId id="262" r:id="rId5"/>
    <p:sldId id="257" r:id="rId6"/>
    <p:sldId id="263" r:id="rId7"/>
    <p:sldId id="258" r:id="rId8"/>
    <p:sldId id="259" r:id="rId9"/>
    <p:sldId id="264" r:id="rId10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0BBF5-96A3-431C-9E79-31BE2B96F8C5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0D8A5-7638-4F86-BBA0-F351DAE17BFA}" type="slidenum">
              <a:rPr lang="lt-LT" smtClean="0"/>
              <a:t>‹#›</a:t>
            </a:fld>
            <a:endParaRPr lang="lt-LT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/>
              <a:t>Spustelėję redag. ruoš. paantrš. stilių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0BBF5-96A3-431C-9E79-31BE2B96F8C5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0D8A5-7638-4F86-BBA0-F351DAE17BFA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0BBF5-96A3-431C-9E79-31BE2B96F8C5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0D8A5-7638-4F86-BBA0-F351DAE17BFA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0BBF5-96A3-431C-9E79-31BE2B96F8C5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0D8A5-7638-4F86-BBA0-F351DAE17BFA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kcijos antraštė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0BBF5-96A3-431C-9E79-31BE2B96F8C5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0D8A5-7638-4F86-BBA0-F351DAE17BFA}" type="slidenum">
              <a:rPr lang="lt-LT" smtClean="0"/>
              <a:t>‹#›</a:t>
            </a:fld>
            <a:endParaRPr lang="lt-L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0BBF5-96A3-431C-9E79-31BE2B96F8C5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0D8A5-7638-4F86-BBA0-F351DAE17BFA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0BBF5-96A3-431C-9E79-31BE2B96F8C5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0D8A5-7638-4F86-BBA0-F351DAE17BFA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0BBF5-96A3-431C-9E79-31BE2B96F8C5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0D8A5-7638-4F86-BBA0-F351DAE17BFA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0BBF5-96A3-431C-9E79-31BE2B96F8C5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0D8A5-7638-4F86-BBA0-F351DAE17BFA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0BBF5-96A3-431C-9E79-31BE2B96F8C5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0D8A5-7638-4F86-BBA0-F351DAE17BFA}" type="slidenum">
              <a:rPr lang="lt-LT" smtClean="0"/>
              <a:t>‹#›</a:t>
            </a:fld>
            <a:endParaRPr lang="lt-LT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t-LT"/>
              <a:t>Spustelėkite piktogr. norėdami įtraukti pav.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0BBF5-96A3-431C-9E79-31BE2B96F8C5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0D8A5-7638-4F86-BBA0-F351DAE17BFA}" type="slidenum">
              <a:rPr lang="lt-LT" smtClean="0"/>
              <a:t>‹#›</a:t>
            </a:fld>
            <a:endParaRPr lang="lt-LT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6C00BBF5-96A3-431C-9E79-31BE2B96F8C5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D300D8A5-7638-4F86-BBA0-F351DAE17BFA}" type="slidenum">
              <a:rPr lang="lt-LT" smtClean="0"/>
              <a:t>‹#›</a:t>
            </a:fld>
            <a:endParaRPr lang="lt-LT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t-LT" dirty="0" err="1"/>
              <a:t>Geography-History</a:t>
            </a:r>
            <a:r>
              <a:rPr lang="lt-LT" dirty="0"/>
              <a:t> </a:t>
            </a:r>
            <a:r>
              <a:rPr lang="lt-LT" dirty="0" err="1"/>
              <a:t>Lesson</a:t>
            </a:r>
            <a:endParaRPr lang="lt-LT" dirty="0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t-LT" dirty="0"/>
              <a:t>Ema, </a:t>
            </a:r>
            <a:r>
              <a:rPr lang="lt-LT" dirty="0" err="1"/>
              <a:t>Emmi</a:t>
            </a:r>
            <a:r>
              <a:rPr lang="lt-LT"/>
              <a:t>, Timur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465562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425470"/>
            <a:ext cx="5865789" cy="3911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 err="1"/>
              <a:t>What</a:t>
            </a:r>
            <a:r>
              <a:rPr lang="lt-LT" dirty="0"/>
              <a:t> </a:t>
            </a:r>
            <a:r>
              <a:rPr lang="lt-LT" dirty="0" err="1"/>
              <a:t>have</a:t>
            </a:r>
            <a:r>
              <a:rPr lang="lt-LT" dirty="0"/>
              <a:t> </a:t>
            </a:r>
            <a:r>
              <a:rPr lang="lt-LT" dirty="0" err="1"/>
              <a:t>we</a:t>
            </a:r>
            <a:r>
              <a:rPr lang="lt-LT" dirty="0"/>
              <a:t> </a:t>
            </a:r>
            <a:r>
              <a:rPr lang="lt-LT" dirty="0" err="1"/>
              <a:t>done</a:t>
            </a:r>
            <a:r>
              <a:rPr lang="lt-LT" dirty="0"/>
              <a:t>.</a:t>
            </a:r>
            <a:br>
              <a:rPr lang="lt-LT" dirty="0"/>
            </a:br>
            <a:r>
              <a:rPr lang="lt-LT" dirty="0" err="1"/>
              <a:t>The</a:t>
            </a:r>
            <a:r>
              <a:rPr lang="lt-LT" dirty="0"/>
              <a:t> </a:t>
            </a:r>
            <a:r>
              <a:rPr lang="lt-LT" dirty="0" err="1"/>
              <a:t>first</a:t>
            </a:r>
            <a:r>
              <a:rPr lang="lt-LT" dirty="0"/>
              <a:t> </a:t>
            </a:r>
            <a:r>
              <a:rPr lang="lt-LT" dirty="0" err="1"/>
              <a:t>task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err="1"/>
              <a:t>After</a:t>
            </a:r>
            <a:r>
              <a:rPr lang="lt-LT" dirty="0"/>
              <a:t> </a:t>
            </a:r>
            <a:r>
              <a:rPr lang="lt-LT" dirty="0" err="1"/>
              <a:t>we</a:t>
            </a:r>
            <a:r>
              <a:rPr lang="lt-LT" dirty="0"/>
              <a:t> </a:t>
            </a:r>
            <a:r>
              <a:rPr lang="lt-LT" dirty="0" err="1"/>
              <a:t>formed</a:t>
            </a:r>
            <a:r>
              <a:rPr lang="lt-LT" dirty="0"/>
              <a:t> </a:t>
            </a:r>
            <a:r>
              <a:rPr lang="lt-LT" dirty="0" err="1"/>
              <a:t>groups</a:t>
            </a:r>
            <a:r>
              <a:rPr lang="lt-LT" dirty="0"/>
              <a:t> </a:t>
            </a:r>
            <a:r>
              <a:rPr lang="lt-LT" dirty="0" err="1"/>
              <a:t>the</a:t>
            </a:r>
            <a:r>
              <a:rPr lang="lt-LT" dirty="0"/>
              <a:t> </a:t>
            </a:r>
            <a:r>
              <a:rPr lang="lt-LT" dirty="0" err="1"/>
              <a:t>teacher</a:t>
            </a:r>
            <a:r>
              <a:rPr lang="lt-LT" dirty="0"/>
              <a:t> </a:t>
            </a:r>
            <a:r>
              <a:rPr lang="lt-LT" dirty="0" err="1"/>
              <a:t>gave</a:t>
            </a:r>
            <a:r>
              <a:rPr lang="lt-LT" dirty="0"/>
              <a:t> </a:t>
            </a:r>
            <a:r>
              <a:rPr lang="lt-LT" dirty="0" err="1"/>
              <a:t>us</a:t>
            </a:r>
            <a:r>
              <a:rPr lang="lt-LT" dirty="0"/>
              <a:t> </a:t>
            </a:r>
            <a:r>
              <a:rPr lang="lt-LT" dirty="0" err="1"/>
              <a:t>maps</a:t>
            </a:r>
            <a:r>
              <a:rPr lang="lt-LT" dirty="0"/>
              <a:t> </a:t>
            </a:r>
            <a:r>
              <a:rPr lang="lt-LT" dirty="0" err="1"/>
              <a:t>and</a:t>
            </a:r>
            <a:r>
              <a:rPr lang="lt-LT" dirty="0"/>
              <a:t> </a:t>
            </a:r>
            <a:r>
              <a:rPr lang="lt-LT" dirty="0" err="1"/>
              <a:t>we</a:t>
            </a:r>
            <a:r>
              <a:rPr lang="lt-LT" dirty="0"/>
              <a:t> </a:t>
            </a:r>
            <a:r>
              <a:rPr lang="lt-LT" dirty="0" err="1"/>
              <a:t>had</a:t>
            </a:r>
            <a:r>
              <a:rPr lang="lt-LT" dirty="0"/>
              <a:t> to name </a:t>
            </a:r>
            <a:r>
              <a:rPr lang="lt-LT" dirty="0" err="1"/>
              <a:t>rivers</a:t>
            </a:r>
            <a:r>
              <a:rPr lang="lt-LT" dirty="0"/>
              <a:t>, </a:t>
            </a:r>
            <a:r>
              <a:rPr lang="lt-LT" dirty="0" err="1"/>
              <a:t>lakes</a:t>
            </a:r>
            <a:r>
              <a:rPr lang="lt-LT" dirty="0"/>
              <a:t>, </a:t>
            </a:r>
            <a:r>
              <a:rPr lang="lt-LT" dirty="0" err="1"/>
              <a:t>seas</a:t>
            </a:r>
            <a:r>
              <a:rPr lang="lt-LT" dirty="0"/>
              <a:t>, </a:t>
            </a:r>
            <a:r>
              <a:rPr lang="lt-LT" dirty="0" err="1"/>
              <a:t>oceans</a:t>
            </a:r>
            <a:r>
              <a:rPr lang="lt-LT" dirty="0"/>
              <a:t> </a:t>
            </a:r>
            <a:r>
              <a:rPr lang="lt-LT" dirty="0" err="1"/>
              <a:t>and</a:t>
            </a:r>
            <a:r>
              <a:rPr lang="lt-LT" dirty="0"/>
              <a:t> </a:t>
            </a:r>
            <a:r>
              <a:rPr lang="lt-LT" dirty="0" err="1"/>
              <a:t>that</a:t>
            </a:r>
            <a:r>
              <a:rPr lang="lt-LT" dirty="0"/>
              <a:t> </a:t>
            </a:r>
            <a:r>
              <a:rPr lang="lt-LT" dirty="0" err="1"/>
              <a:t>was</a:t>
            </a:r>
            <a:r>
              <a:rPr lang="lt-LT" dirty="0"/>
              <a:t> </a:t>
            </a:r>
            <a:r>
              <a:rPr lang="lt-LT" dirty="0" err="1"/>
              <a:t>the</a:t>
            </a:r>
            <a:r>
              <a:rPr lang="lt-LT" dirty="0"/>
              <a:t> </a:t>
            </a:r>
            <a:r>
              <a:rPr lang="lt-LT" dirty="0" err="1"/>
              <a:t>first</a:t>
            </a:r>
            <a:r>
              <a:rPr lang="lt-LT" dirty="0"/>
              <a:t> </a:t>
            </a:r>
            <a:r>
              <a:rPr lang="lt-LT" dirty="0" err="1"/>
              <a:t>task</a:t>
            </a:r>
            <a:r>
              <a:rPr lang="lt-LT" dirty="0"/>
              <a:t>. </a:t>
            </a:r>
          </a:p>
        </p:txBody>
      </p:sp>
      <p:sp>
        <p:nvSpPr>
          <p:cNvPr id="5" name="Stačiakampis 4"/>
          <p:cNvSpPr/>
          <p:nvPr/>
        </p:nvSpPr>
        <p:spPr>
          <a:xfrm>
            <a:off x="1619672" y="5967886"/>
            <a:ext cx="22896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t-LT" dirty="0"/>
              <a:t>Lake </a:t>
            </a:r>
            <a:r>
              <a:rPr lang="lt-LT" dirty="0" err="1"/>
              <a:t>Viljandi</a:t>
            </a:r>
            <a:r>
              <a:rPr lang="lt-LT" dirty="0"/>
              <a:t> </a:t>
            </a:r>
            <a:r>
              <a:rPr lang="lt-LT" dirty="0" err="1"/>
              <a:t>in</a:t>
            </a:r>
            <a:r>
              <a:rPr lang="lt-LT" dirty="0"/>
              <a:t> </a:t>
            </a:r>
            <a:r>
              <a:rPr lang="lt-LT" dirty="0" err="1"/>
              <a:t>Estonia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271694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err="1"/>
              <a:t>The</a:t>
            </a:r>
            <a:r>
              <a:rPr lang="lt-LT" dirty="0"/>
              <a:t> </a:t>
            </a:r>
            <a:r>
              <a:rPr lang="lt-LT" dirty="0" err="1"/>
              <a:t>second</a:t>
            </a:r>
            <a:r>
              <a:rPr lang="lt-LT" dirty="0"/>
              <a:t> </a:t>
            </a:r>
            <a:r>
              <a:rPr lang="lt-LT" dirty="0" err="1"/>
              <a:t>task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/>
              <a:t>In </a:t>
            </a:r>
            <a:r>
              <a:rPr lang="lt-LT" dirty="0" err="1"/>
              <a:t>the</a:t>
            </a:r>
            <a:r>
              <a:rPr lang="lt-LT" dirty="0"/>
              <a:t> </a:t>
            </a:r>
            <a:r>
              <a:rPr lang="lt-LT" dirty="0" err="1"/>
              <a:t>second</a:t>
            </a:r>
            <a:r>
              <a:rPr lang="lt-LT" dirty="0"/>
              <a:t> </a:t>
            </a:r>
            <a:r>
              <a:rPr lang="lt-LT" dirty="0" err="1"/>
              <a:t>task</a:t>
            </a:r>
            <a:r>
              <a:rPr lang="lt-LT" dirty="0"/>
              <a:t> </a:t>
            </a:r>
            <a:r>
              <a:rPr lang="lt-LT" dirty="0" err="1"/>
              <a:t>we</a:t>
            </a:r>
            <a:r>
              <a:rPr lang="lt-LT" dirty="0"/>
              <a:t> </a:t>
            </a:r>
            <a:r>
              <a:rPr lang="lt-LT" dirty="0" err="1"/>
              <a:t>had</a:t>
            </a:r>
            <a:r>
              <a:rPr lang="lt-LT" dirty="0"/>
              <a:t> to </a:t>
            </a:r>
            <a:r>
              <a:rPr lang="lt-LT" dirty="0" err="1"/>
              <a:t>recognize</a:t>
            </a:r>
            <a:r>
              <a:rPr lang="lt-LT" dirty="0"/>
              <a:t> </a:t>
            </a:r>
            <a:r>
              <a:rPr lang="lt-LT" dirty="0" err="1"/>
              <a:t>famous</a:t>
            </a:r>
            <a:r>
              <a:rPr lang="lt-LT" dirty="0"/>
              <a:t> </a:t>
            </a:r>
            <a:r>
              <a:rPr lang="lt-LT" dirty="0" err="1"/>
              <a:t>places</a:t>
            </a:r>
            <a:r>
              <a:rPr lang="lt-LT" dirty="0"/>
              <a:t> </a:t>
            </a:r>
            <a:r>
              <a:rPr lang="lt-LT" dirty="0" err="1"/>
              <a:t>of</a:t>
            </a:r>
            <a:r>
              <a:rPr lang="lt-LT" dirty="0"/>
              <a:t> </a:t>
            </a:r>
            <a:r>
              <a:rPr lang="lt-LT" dirty="0" err="1"/>
              <a:t>different</a:t>
            </a:r>
            <a:r>
              <a:rPr lang="lt-LT" dirty="0"/>
              <a:t> </a:t>
            </a:r>
            <a:r>
              <a:rPr lang="lt-LT" dirty="0" err="1"/>
              <a:t>countries</a:t>
            </a:r>
            <a:r>
              <a:rPr lang="lt-LT" dirty="0"/>
              <a:t>, </a:t>
            </a:r>
            <a:r>
              <a:rPr lang="lt-LT" dirty="0" err="1"/>
              <a:t>which</a:t>
            </a:r>
            <a:r>
              <a:rPr lang="lt-LT" dirty="0"/>
              <a:t> </a:t>
            </a:r>
            <a:r>
              <a:rPr lang="lt-LT" dirty="0" err="1"/>
              <a:t>were</a:t>
            </a:r>
            <a:r>
              <a:rPr lang="lt-LT" dirty="0"/>
              <a:t> </a:t>
            </a:r>
            <a:r>
              <a:rPr lang="lt-LT" dirty="0" err="1"/>
              <a:t>shown</a:t>
            </a:r>
            <a:r>
              <a:rPr lang="lt-LT" dirty="0"/>
              <a:t> </a:t>
            </a:r>
            <a:r>
              <a:rPr lang="lt-LT" dirty="0" err="1"/>
              <a:t>in</a:t>
            </a:r>
            <a:r>
              <a:rPr lang="lt-LT" dirty="0"/>
              <a:t> </a:t>
            </a:r>
            <a:r>
              <a:rPr lang="lt-LT" dirty="0" err="1"/>
              <a:t>the</a:t>
            </a:r>
            <a:r>
              <a:rPr lang="lt-LT" dirty="0"/>
              <a:t> </a:t>
            </a:r>
            <a:r>
              <a:rPr lang="lt-LT" dirty="0" err="1"/>
              <a:t>pictures</a:t>
            </a:r>
            <a:r>
              <a:rPr lang="lt-LT" dirty="0"/>
              <a:t> </a:t>
            </a:r>
            <a:r>
              <a:rPr lang="lt-LT" dirty="0" err="1"/>
              <a:t>on</a:t>
            </a:r>
            <a:r>
              <a:rPr lang="lt-LT" dirty="0"/>
              <a:t> </a:t>
            </a:r>
            <a:r>
              <a:rPr lang="lt-LT" dirty="0" err="1"/>
              <a:t>the</a:t>
            </a:r>
            <a:r>
              <a:rPr lang="lt-LT" dirty="0"/>
              <a:t> </a:t>
            </a:r>
            <a:r>
              <a:rPr lang="lt-LT" dirty="0" err="1"/>
              <a:t>screen</a:t>
            </a:r>
            <a:r>
              <a:rPr lang="lt-LT" dirty="0"/>
              <a:t>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636911"/>
            <a:ext cx="7482408" cy="3713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tačiakampis 3"/>
          <p:cNvSpPr/>
          <p:nvPr/>
        </p:nvSpPr>
        <p:spPr>
          <a:xfrm>
            <a:off x="827584" y="5980724"/>
            <a:ext cx="25989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t-LT" dirty="0" err="1"/>
              <a:t>The</a:t>
            </a:r>
            <a:r>
              <a:rPr lang="lt-LT" dirty="0"/>
              <a:t> </a:t>
            </a:r>
            <a:r>
              <a:rPr lang="lt-LT" dirty="0" err="1"/>
              <a:t>river</a:t>
            </a:r>
            <a:r>
              <a:rPr lang="lt-LT" dirty="0"/>
              <a:t> </a:t>
            </a:r>
            <a:r>
              <a:rPr lang="lt-LT" dirty="0" err="1"/>
              <a:t>Esse</a:t>
            </a:r>
            <a:r>
              <a:rPr lang="lt-LT" dirty="0"/>
              <a:t> å </a:t>
            </a:r>
            <a:r>
              <a:rPr lang="lt-LT" dirty="0" err="1"/>
              <a:t>in</a:t>
            </a:r>
            <a:r>
              <a:rPr lang="lt-LT" dirty="0"/>
              <a:t> </a:t>
            </a:r>
            <a:r>
              <a:rPr lang="lt-LT" dirty="0" err="1"/>
              <a:t>Finland</a:t>
            </a:r>
            <a:r>
              <a:rPr lang="lt-L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66832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err="1"/>
              <a:t>The</a:t>
            </a:r>
            <a:r>
              <a:rPr lang="lt-LT" dirty="0"/>
              <a:t> </a:t>
            </a:r>
            <a:r>
              <a:rPr lang="lt-LT" dirty="0" err="1"/>
              <a:t>third</a:t>
            </a:r>
            <a:r>
              <a:rPr lang="lt-LT" dirty="0"/>
              <a:t> </a:t>
            </a:r>
            <a:r>
              <a:rPr lang="lt-LT" dirty="0" err="1"/>
              <a:t>task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/>
              <a:t> </a:t>
            </a:r>
            <a:r>
              <a:rPr lang="lt-LT" dirty="0" err="1"/>
              <a:t>There</a:t>
            </a:r>
            <a:r>
              <a:rPr lang="lt-LT" dirty="0"/>
              <a:t> </a:t>
            </a:r>
            <a:r>
              <a:rPr lang="lt-LT" dirty="0" err="1"/>
              <a:t>were</a:t>
            </a:r>
            <a:r>
              <a:rPr lang="lt-LT" dirty="0"/>
              <a:t> </a:t>
            </a:r>
            <a:r>
              <a:rPr lang="lt-LT" dirty="0" err="1"/>
              <a:t>pictures</a:t>
            </a:r>
            <a:r>
              <a:rPr lang="lt-LT" dirty="0"/>
              <a:t> </a:t>
            </a:r>
            <a:r>
              <a:rPr lang="lt-LT" dirty="0" err="1"/>
              <a:t>on</a:t>
            </a:r>
            <a:r>
              <a:rPr lang="lt-LT" dirty="0"/>
              <a:t> </a:t>
            </a:r>
            <a:r>
              <a:rPr lang="lt-LT" dirty="0" err="1"/>
              <a:t>the</a:t>
            </a:r>
            <a:r>
              <a:rPr lang="lt-LT" dirty="0"/>
              <a:t> </a:t>
            </a:r>
            <a:r>
              <a:rPr lang="lt-LT" dirty="0" err="1"/>
              <a:t>screen</a:t>
            </a:r>
            <a:r>
              <a:rPr lang="lt-LT" dirty="0"/>
              <a:t> </a:t>
            </a:r>
            <a:r>
              <a:rPr lang="lt-LT" dirty="0" err="1"/>
              <a:t>again</a:t>
            </a:r>
            <a:r>
              <a:rPr lang="lt-LT" dirty="0"/>
              <a:t> </a:t>
            </a:r>
            <a:r>
              <a:rPr lang="lt-LT" dirty="0" err="1"/>
              <a:t>and</a:t>
            </a:r>
            <a:r>
              <a:rPr lang="lt-LT" dirty="0"/>
              <a:t> </a:t>
            </a:r>
            <a:r>
              <a:rPr lang="lt-LT" dirty="0" err="1"/>
              <a:t>we</a:t>
            </a:r>
            <a:r>
              <a:rPr lang="lt-LT" dirty="0"/>
              <a:t> </a:t>
            </a:r>
            <a:r>
              <a:rPr lang="lt-LT" dirty="0" err="1"/>
              <a:t>had</a:t>
            </a:r>
            <a:r>
              <a:rPr lang="lt-LT" dirty="0"/>
              <a:t> to put </a:t>
            </a:r>
            <a:r>
              <a:rPr lang="lt-LT" dirty="0" err="1"/>
              <a:t>places</a:t>
            </a:r>
            <a:r>
              <a:rPr lang="lt-LT" dirty="0"/>
              <a:t> </a:t>
            </a:r>
            <a:r>
              <a:rPr lang="lt-LT" dirty="0" err="1"/>
              <a:t>in</a:t>
            </a:r>
            <a:r>
              <a:rPr lang="lt-LT" dirty="0"/>
              <a:t> </a:t>
            </a:r>
            <a:r>
              <a:rPr lang="lt-LT" dirty="0" err="1"/>
              <a:t>the</a:t>
            </a:r>
            <a:r>
              <a:rPr lang="lt-LT" dirty="0"/>
              <a:t> </a:t>
            </a:r>
            <a:r>
              <a:rPr lang="lt-LT" dirty="0" err="1"/>
              <a:t>right</a:t>
            </a:r>
            <a:r>
              <a:rPr lang="lt-LT" dirty="0"/>
              <a:t> </a:t>
            </a:r>
            <a:r>
              <a:rPr lang="lt-LT" dirty="0" err="1"/>
              <a:t>order</a:t>
            </a:r>
            <a:r>
              <a:rPr lang="lt-LT" dirty="0"/>
              <a:t>: </a:t>
            </a:r>
            <a:r>
              <a:rPr lang="lt-LT" dirty="0" err="1"/>
              <a:t>seas</a:t>
            </a:r>
            <a:r>
              <a:rPr lang="lt-LT" dirty="0"/>
              <a:t>, </a:t>
            </a:r>
            <a:r>
              <a:rPr lang="lt-LT" dirty="0" err="1"/>
              <a:t>canals</a:t>
            </a:r>
            <a:r>
              <a:rPr lang="lt-LT" dirty="0"/>
              <a:t>, </a:t>
            </a:r>
            <a:r>
              <a:rPr lang="lt-LT" dirty="0" err="1"/>
              <a:t>waterfalls</a:t>
            </a:r>
            <a:r>
              <a:rPr lang="lt-LT" dirty="0"/>
              <a:t>, </a:t>
            </a:r>
            <a:r>
              <a:rPr lang="lt-LT" dirty="0" err="1"/>
              <a:t>lakes</a:t>
            </a:r>
            <a:r>
              <a:rPr lang="lt-LT" dirty="0"/>
              <a:t>. </a:t>
            </a:r>
            <a:r>
              <a:rPr lang="lt-LT" dirty="0" err="1"/>
              <a:t>We</a:t>
            </a:r>
            <a:r>
              <a:rPr lang="lt-LT" dirty="0"/>
              <a:t> </a:t>
            </a:r>
            <a:r>
              <a:rPr lang="lt-LT" dirty="0" err="1"/>
              <a:t>had</a:t>
            </a:r>
            <a:r>
              <a:rPr lang="lt-LT" dirty="0"/>
              <a:t> to </a:t>
            </a:r>
            <a:r>
              <a:rPr lang="lt-LT" dirty="0" err="1"/>
              <a:t>do</a:t>
            </a:r>
            <a:r>
              <a:rPr lang="lt-LT" dirty="0"/>
              <a:t> it </a:t>
            </a:r>
            <a:r>
              <a:rPr lang="lt-LT" dirty="0" err="1"/>
              <a:t>on</a:t>
            </a:r>
            <a:r>
              <a:rPr lang="lt-LT" dirty="0"/>
              <a:t> </a:t>
            </a:r>
            <a:r>
              <a:rPr lang="lt-LT" dirty="0" err="1"/>
              <a:t>the</a:t>
            </a:r>
            <a:r>
              <a:rPr lang="lt-LT" dirty="0"/>
              <a:t> </a:t>
            </a:r>
            <a:r>
              <a:rPr lang="lt-LT" dirty="0" err="1"/>
              <a:t>paper</a:t>
            </a:r>
            <a:r>
              <a:rPr lang="lt-LT" dirty="0"/>
              <a:t>.</a:t>
            </a:r>
          </a:p>
          <a:p>
            <a:r>
              <a:rPr lang="lt-LT" dirty="0" err="1"/>
              <a:t>Everybody</a:t>
            </a:r>
            <a:r>
              <a:rPr lang="lt-LT" dirty="0"/>
              <a:t> </a:t>
            </a:r>
            <a:r>
              <a:rPr lang="lt-LT" dirty="0" err="1"/>
              <a:t>got</a:t>
            </a:r>
            <a:r>
              <a:rPr lang="lt-LT" dirty="0"/>
              <a:t> </a:t>
            </a:r>
            <a:r>
              <a:rPr lang="lt-LT" dirty="0" err="1"/>
              <a:t>points</a:t>
            </a:r>
            <a:r>
              <a:rPr lang="lt-LT" dirty="0"/>
              <a:t> </a:t>
            </a:r>
            <a:r>
              <a:rPr lang="lt-LT" dirty="0" err="1"/>
              <a:t>for</a:t>
            </a:r>
            <a:r>
              <a:rPr lang="lt-LT" dirty="0"/>
              <a:t> </a:t>
            </a:r>
            <a:r>
              <a:rPr lang="lt-LT" dirty="0" err="1"/>
              <a:t>each</a:t>
            </a:r>
            <a:r>
              <a:rPr lang="lt-LT" dirty="0"/>
              <a:t> </a:t>
            </a:r>
            <a:r>
              <a:rPr lang="lt-LT" dirty="0" err="1"/>
              <a:t>task</a:t>
            </a:r>
            <a:r>
              <a:rPr lang="lt-LT" dirty="0"/>
              <a:t> </a:t>
            </a:r>
            <a:r>
              <a:rPr lang="lt-LT" dirty="0" err="1"/>
              <a:t>and</a:t>
            </a:r>
            <a:r>
              <a:rPr lang="lt-LT" dirty="0"/>
              <a:t> </a:t>
            </a:r>
            <a:r>
              <a:rPr lang="lt-LT" dirty="0" err="1"/>
              <a:t>the</a:t>
            </a:r>
            <a:r>
              <a:rPr lang="lt-LT" dirty="0"/>
              <a:t> </a:t>
            </a:r>
            <a:r>
              <a:rPr lang="lt-LT" dirty="0" err="1"/>
              <a:t>team</a:t>
            </a:r>
            <a:r>
              <a:rPr lang="lt-LT" dirty="0"/>
              <a:t> </a:t>
            </a:r>
            <a:r>
              <a:rPr lang="lt-LT" dirty="0" err="1"/>
              <a:t>who</a:t>
            </a:r>
            <a:r>
              <a:rPr lang="lt-LT" dirty="0"/>
              <a:t> </a:t>
            </a:r>
            <a:r>
              <a:rPr lang="lt-LT" dirty="0" err="1"/>
              <a:t>got</a:t>
            </a:r>
            <a:r>
              <a:rPr lang="lt-LT" dirty="0"/>
              <a:t> </a:t>
            </a:r>
            <a:r>
              <a:rPr lang="lt-LT" dirty="0" err="1"/>
              <a:t>the</a:t>
            </a:r>
            <a:r>
              <a:rPr lang="lt-LT" dirty="0"/>
              <a:t> </a:t>
            </a:r>
          </a:p>
          <a:p>
            <a:r>
              <a:rPr lang="lt-LT" dirty="0" err="1"/>
              <a:t>points</a:t>
            </a:r>
            <a:r>
              <a:rPr lang="lt-LT" dirty="0"/>
              <a:t> </a:t>
            </a:r>
            <a:r>
              <a:rPr lang="lt-LT" dirty="0" err="1"/>
              <a:t>won</a:t>
            </a:r>
            <a:r>
              <a:rPr lang="lt-LT" dirty="0"/>
              <a:t>. </a:t>
            </a:r>
            <a:r>
              <a:rPr lang="lt-LT" dirty="0" err="1"/>
              <a:t>The</a:t>
            </a:r>
            <a:r>
              <a:rPr lang="lt-LT" dirty="0"/>
              <a:t> </a:t>
            </a:r>
            <a:r>
              <a:rPr lang="lt-LT" dirty="0" err="1"/>
              <a:t>Baltic</a:t>
            </a:r>
            <a:r>
              <a:rPr lang="lt-LT" dirty="0"/>
              <a:t> </a:t>
            </a:r>
            <a:r>
              <a:rPr lang="lt-LT" dirty="0" err="1"/>
              <a:t>Sea</a:t>
            </a:r>
            <a:endParaRPr lang="lt-LT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03" b="15037"/>
          <a:stretch/>
        </p:blipFill>
        <p:spPr bwMode="auto">
          <a:xfrm>
            <a:off x="1651473" y="3645024"/>
            <a:ext cx="5705869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tačiakampis 3"/>
          <p:cNvSpPr/>
          <p:nvPr/>
        </p:nvSpPr>
        <p:spPr>
          <a:xfrm>
            <a:off x="1651473" y="6205765"/>
            <a:ext cx="1512168" cy="369332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r>
              <a:rPr lang="lt-LT" dirty="0" err="1"/>
              <a:t>Baltic</a:t>
            </a:r>
            <a:r>
              <a:rPr lang="lt-LT" dirty="0"/>
              <a:t> </a:t>
            </a:r>
            <a:r>
              <a:rPr lang="lt-LT" dirty="0" err="1"/>
              <a:t>Sea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28569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err="1"/>
              <a:t>The</a:t>
            </a:r>
            <a:r>
              <a:rPr lang="lt-LT" dirty="0"/>
              <a:t> </a:t>
            </a:r>
            <a:r>
              <a:rPr lang="lt-LT" dirty="0" err="1"/>
              <a:t>longest</a:t>
            </a:r>
            <a:r>
              <a:rPr lang="lt-LT" dirty="0"/>
              <a:t> </a:t>
            </a:r>
            <a:r>
              <a:rPr lang="lt-LT" dirty="0" err="1"/>
              <a:t>and</a:t>
            </a:r>
            <a:r>
              <a:rPr lang="lt-LT" dirty="0"/>
              <a:t> </a:t>
            </a:r>
            <a:r>
              <a:rPr lang="lt-LT" dirty="0" err="1"/>
              <a:t>widest</a:t>
            </a:r>
            <a:r>
              <a:rPr lang="lt-LT" dirty="0"/>
              <a:t> </a:t>
            </a:r>
            <a:r>
              <a:rPr lang="lt-LT" dirty="0" err="1"/>
              <a:t>river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39552" y="1598066"/>
            <a:ext cx="8229600" cy="4525963"/>
          </a:xfrm>
        </p:spPr>
        <p:txBody>
          <a:bodyPr/>
          <a:lstStyle/>
          <a:p>
            <a:r>
              <a:rPr lang="lt-LT" dirty="0"/>
              <a:t>In Lithuania: </a:t>
            </a:r>
            <a:r>
              <a:rPr lang="lt-LT" dirty="0" err="1"/>
              <a:t>the</a:t>
            </a:r>
            <a:r>
              <a:rPr lang="lt-LT" dirty="0"/>
              <a:t> Nemunas 475km (</a:t>
            </a:r>
            <a:r>
              <a:rPr lang="lt-LT" dirty="0" err="1"/>
              <a:t>Total</a:t>
            </a:r>
            <a:r>
              <a:rPr lang="lt-LT" dirty="0"/>
              <a:t> 937 km)</a:t>
            </a:r>
          </a:p>
          <a:p>
            <a:r>
              <a:rPr lang="lt-LT" dirty="0"/>
              <a:t>In </a:t>
            </a:r>
            <a:r>
              <a:rPr lang="lt-LT" dirty="0" err="1"/>
              <a:t>Estonia</a:t>
            </a:r>
            <a:r>
              <a:rPr lang="lt-LT" dirty="0"/>
              <a:t>: </a:t>
            </a:r>
            <a:r>
              <a:rPr lang="lt-LT" dirty="0" err="1"/>
              <a:t>the</a:t>
            </a:r>
            <a:r>
              <a:rPr lang="lt-LT" dirty="0"/>
              <a:t> </a:t>
            </a:r>
            <a:r>
              <a:rPr lang="lt-LT" dirty="0" err="1"/>
              <a:t>Vohandu</a:t>
            </a:r>
            <a:r>
              <a:rPr lang="lt-LT" dirty="0"/>
              <a:t> 162 km</a:t>
            </a:r>
          </a:p>
          <a:p>
            <a:r>
              <a:rPr lang="lt-LT" dirty="0"/>
              <a:t>In </a:t>
            </a:r>
            <a:r>
              <a:rPr lang="lt-LT" dirty="0" err="1"/>
              <a:t>Finland</a:t>
            </a:r>
            <a:r>
              <a:rPr lang="lt-LT" dirty="0"/>
              <a:t>: </a:t>
            </a:r>
            <a:r>
              <a:rPr lang="lt-LT" dirty="0" err="1"/>
              <a:t>the</a:t>
            </a:r>
            <a:r>
              <a:rPr lang="lt-LT" dirty="0"/>
              <a:t> </a:t>
            </a:r>
            <a:r>
              <a:rPr lang="lt-LT" dirty="0" err="1"/>
              <a:t>Kemijoki</a:t>
            </a:r>
            <a:r>
              <a:rPr lang="lt-LT" dirty="0"/>
              <a:t> 550 km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2" t="9602" r="3041"/>
          <a:stretch/>
        </p:blipFill>
        <p:spPr bwMode="auto">
          <a:xfrm>
            <a:off x="3004806" y="3306052"/>
            <a:ext cx="2967237" cy="254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146" y="3306053"/>
            <a:ext cx="2643608" cy="254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7953" y="2265148"/>
            <a:ext cx="2761935" cy="3590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Tiesioji rodyklės jungtis 4"/>
          <p:cNvCxnSpPr>
            <a:cxnSpLocks/>
          </p:cNvCxnSpPr>
          <p:nvPr/>
        </p:nvCxnSpPr>
        <p:spPr>
          <a:xfrm flipH="1">
            <a:off x="4757441" y="1839539"/>
            <a:ext cx="213387" cy="274158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Tiesioji rodyklės jungtis 7"/>
          <p:cNvCxnSpPr/>
          <p:nvPr/>
        </p:nvCxnSpPr>
        <p:spPr>
          <a:xfrm>
            <a:off x="4355976" y="2348880"/>
            <a:ext cx="2880320" cy="172819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Tiesioji rodyklės jungtis 10"/>
          <p:cNvCxnSpPr/>
          <p:nvPr/>
        </p:nvCxnSpPr>
        <p:spPr>
          <a:xfrm>
            <a:off x="1043608" y="2924944"/>
            <a:ext cx="657362" cy="23042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5326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0780" y="1016732"/>
            <a:ext cx="4199721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err="1"/>
              <a:t>The</a:t>
            </a:r>
            <a:r>
              <a:rPr lang="lt-LT" dirty="0"/>
              <a:t> </a:t>
            </a:r>
            <a:r>
              <a:rPr lang="lt-LT" dirty="0" err="1"/>
              <a:t>deepest</a:t>
            </a:r>
            <a:r>
              <a:rPr lang="lt-LT" dirty="0"/>
              <a:t> </a:t>
            </a:r>
            <a:r>
              <a:rPr lang="lt-LT" dirty="0" err="1"/>
              <a:t>lakes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t-LT" dirty="0"/>
              <a:t> In Lithuania: Tauragnas 61,5m</a:t>
            </a:r>
          </a:p>
          <a:p>
            <a:pPr marL="0" indent="0">
              <a:buNone/>
            </a:pPr>
            <a:r>
              <a:rPr lang="lt-LT" dirty="0"/>
              <a:t>In </a:t>
            </a:r>
            <a:r>
              <a:rPr lang="lt-LT" dirty="0" err="1"/>
              <a:t>Estonia</a:t>
            </a:r>
            <a:r>
              <a:rPr lang="lt-LT" dirty="0"/>
              <a:t>: </a:t>
            </a:r>
            <a:r>
              <a:rPr lang="lt-LT" dirty="0" err="1"/>
              <a:t>Rouge</a:t>
            </a:r>
            <a:r>
              <a:rPr lang="lt-LT" dirty="0"/>
              <a:t> 39 m</a:t>
            </a:r>
          </a:p>
          <a:p>
            <a:pPr marL="0" indent="0">
              <a:buNone/>
            </a:pPr>
            <a:r>
              <a:rPr lang="lt-LT" dirty="0"/>
              <a:t>In </a:t>
            </a:r>
            <a:r>
              <a:rPr lang="lt-LT" dirty="0" err="1"/>
              <a:t>Finland</a:t>
            </a:r>
            <a:r>
              <a:rPr lang="lt-LT" dirty="0"/>
              <a:t>: </a:t>
            </a:r>
            <a:r>
              <a:rPr lang="lt-LT" dirty="0" err="1"/>
              <a:t>Paijanne</a:t>
            </a:r>
            <a:r>
              <a:rPr lang="lt-LT" dirty="0"/>
              <a:t> 95,4 m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17032"/>
            <a:ext cx="4263068" cy="2879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98"/>
          <a:stretch/>
        </p:blipFill>
        <p:spPr bwMode="auto">
          <a:xfrm>
            <a:off x="4689148" y="3717032"/>
            <a:ext cx="4021353" cy="2795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Tiesioji rodyklės jungtis 4"/>
          <p:cNvCxnSpPr/>
          <p:nvPr/>
        </p:nvCxnSpPr>
        <p:spPr>
          <a:xfrm flipV="1">
            <a:off x="3995936" y="1556792"/>
            <a:ext cx="1080120" cy="13551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Tiesioji rodyklės jungtis 6"/>
          <p:cNvCxnSpPr/>
          <p:nvPr/>
        </p:nvCxnSpPr>
        <p:spPr>
          <a:xfrm flipH="1">
            <a:off x="323528" y="2420888"/>
            <a:ext cx="144016" cy="151216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Tiesioji rodyklės jungtis 10"/>
          <p:cNvCxnSpPr/>
          <p:nvPr/>
        </p:nvCxnSpPr>
        <p:spPr>
          <a:xfrm>
            <a:off x="3995936" y="2852936"/>
            <a:ext cx="2520280" cy="20882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56157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err="1"/>
              <a:t>The</a:t>
            </a:r>
            <a:r>
              <a:rPr lang="lt-LT" dirty="0"/>
              <a:t> </a:t>
            </a:r>
            <a:r>
              <a:rPr lang="lt-LT" dirty="0" err="1"/>
              <a:t>biggest</a:t>
            </a:r>
            <a:r>
              <a:rPr lang="lt-LT" dirty="0"/>
              <a:t> </a:t>
            </a:r>
            <a:r>
              <a:rPr lang="lt-LT" dirty="0" err="1"/>
              <a:t>lakes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/>
              <a:t>In Lithuania: Drūkšiai 44,8 km²</a:t>
            </a:r>
          </a:p>
          <a:p>
            <a:r>
              <a:rPr lang="lt-LT" dirty="0"/>
              <a:t>In </a:t>
            </a:r>
            <a:r>
              <a:rPr lang="lt-LT" dirty="0" err="1"/>
              <a:t>Estonia</a:t>
            </a:r>
            <a:r>
              <a:rPr lang="lt-LT" dirty="0"/>
              <a:t>: </a:t>
            </a:r>
            <a:r>
              <a:rPr lang="lt-LT" dirty="0" err="1"/>
              <a:t>Peipsi</a:t>
            </a:r>
            <a:r>
              <a:rPr lang="lt-LT" dirty="0"/>
              <a:t> 2,611 km²</a:t>
            </a:r>
          </a:p>
          <a:p>
            <a:r>
              <a:rPr lang="lt-LT" dirty="0"/>
              <a:t>In </a:t>
            </a:r>
            <a:r>
              <a:rPr lang="lt-LT" dirty="0" err="1"/>
              <a:t>Finland</a:t>
            </a:r>
            <a:r>
              <a:rPr lang="lt-LT" dirty="0"/>
              <a:t>: </a:t>
            </a:r>
            <a:r>
              <a:rPr lang="lt-LT" dirty="0" err="1"/>
              <a:t>Saimaa</a:t>
            </a:r>
            <a:r>
              <a:rPr lang="lt-LT" dirty="0"/>
              <a:t> 4400 km²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646" y="3225092"/>
            <a:ext cx="3421285" cy="3059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366" y="3861048"/>
            <a:ext cx="4234546" cy="2404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62617" b="-62617"/>
          <a:stretch/>
        </p:blipFill>
        <p:spPr bwMode="auto">
          <a:xfrm>
            <a:off x="5862522" y="338362"/>
            <a:ext cx="2522570" cy="8629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Tiesioji rodyklės jungtis 4"/>
          <p:cNvCxnSpPr/>
          <p:nvPr/>
        </p:nvCxnSpPr>
        <p:spPr>
          <a:xfrm>
            <a:off x="515988" y="1916832"/>
            <a:ext cx="599628" cy="23762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Tiesioji rodyklės jungtis 7"/>
          <p:cNvCxnSpPr/>
          <p:nvPr/>
        </p:nvCxnSpPr>
        <p:spPr>
          <a:xfrm>
            <a:off x="4283968" y="2366882"/>
            <a:ext cx="2246085" cy="228625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Tiesioji rodyklės jungtis 10"/>
          <p:cNvCxnSpPr/>
          <p:nvPr/>
        </p:nvCxnSpPr>
        <p:spPr>
          <a:xfrm flipV="1">
            <a:off x="4427984" y="2060848"/>
            <a:ext cx="2446212" cy="68407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3337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/>
          <a:lstStyle/>
          <a:p>
            <a:r>
              <a:rPr lang="lt-LT" dirty="0" err="1"/>
              <a:t>The</a:t>
            </a:r>
            <a:r>
              <a:rPr lang="lt-LT" dirty="0"/>
              <a:t> </a:t>
            </a:r>
            <a:r>
              <a:rPr lang="lt-LT" dirty="0" err="1"/>
              <a:t>biggest</a:t>
            </a:r>
            <a:r>
              <a:rPr lang="lt-LT" dirty="0"/>
              <a:t> </a:t>
            </a:r>
            <a:r>
              <a:rPr lang="lt-LT" dirty="0" err="1"/>
              <a:t>swamp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391240" y="1052736"/>
            <a:ext cx="8229600" cy="4525963"/>
          </a:xfrm>
        </p:spPr>
        <p:txBody>
          <a:bodyPr/>
          <a:lstStyle/>
          <a:p>
            <a:r>
              <a:rPr lang="lt-LT" dirty="0"/>
              <a:t>In Lithuania: Čepkeliai </a:t>
            </a:r>
            <a:r>
              <a:rPr lang="lt-LT" dirty="0" err="1"/>
              <a:t>marsh</a:t>
            </a:r>
            <a:r>
              <a:rPr lang="lt-LT" dirty="0"/>
              <a:t> 11,227 ha</a:t>
            </a:r>
          </a:p>
          <a:p>
            <a:r>
              <a:rPr lang="lt-LT" dirty="0"/>
              <a:t>In </a:t>
            </a:r>
            <a:r>
              <a:rPr lang="lt-LT" dirty="0" err="1"/>
              <a:t>Estonia</a:t>
            </a:r>
            <a:r>
              <a:rPr lang="lt-LT" dirty="0"/>
              <a:t>: Big </a:t>
            </a:r>
            <a:r>
              <a:rPr lang="lt-LT" dirty="0" err="1"/>
              <a:t>Soo</a:t>
            </a:r>
            <a:r>
              <a:rPr lang="lt-LT" dirty="0"/>
              <a:t> 25,7 km²</a:t>
            </a:r>
          </a:p>
          <a:p>
            <a:r>
              <a:rPr lang="lt-LT" dirty="0"/>
              <a:t>In </a:t>
            </a:r>
            <a:r>
              <a:rPr lang="lt-LT" dirty="0" err="1"/>
              <a:t>Finland</a:t>
            </a:r>
            <a:r>
              <a:rPr lang="lt-LT" dirty="0"/>
              <a:t>: </a:t>
            </a:r>
            <a:r>
              <a:rPr lang="lt-LT" dirty="0" err="1"/>
              <a:t>Teuravuoma</a:t>
            </a:r>
            <a:r>
              <a:rPr lang="lt-LT" dirty="0"/>
              <a:t> 7000 ha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708920"/>
            <a:ext cx="3960440" cy="233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Tiesioji rodyklės jungtis 4"/>
          <p:cNvCxnSpPr/>
          <p:nvPr/>
        </p:nvCxnSpPr>
        <p:spPr>
          <a:xfrm flipH="1">
            <a:off x="175216" y="1412776"/>
            <a:ext cx="292328" cy="144016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564904"/>
            <a:ext cx="4329572" cy="1963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Tiesioji rodyklės jungtis 6"/>
          <p:cNvCxnSpPr/>
          <p:nvPr/>
        </p:nvCxnSpPr>
        <p:spPr>
          <a:xfrm>
            <a:off x="4572000" y="1628800"/>
            <a:ext cx="2304256" cy="112328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27"/>
          <a:stretch/>
        </p:blipFill>
        <p:spPr bwMode="auto">
          <a:xfrm>
            <a:off x="3419872" y="4747097"/>
            <a:ext cx="3903535" cy="1921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Tiesioji rodyklės jungtis 9"/>
          <p:cNvCxnSpPr/>
          <p:nvPr/>
        </p:nvCxnSpPr>
        <p:spPr>
          <a:xfrm>
            <a:off x="4067944" y="2190442"/>
            <a:ext cx="504056" cy="284959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05207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507361" y="-171400"/>
            <a:ext cx="8229600" cy="1143000"/>
          </a:xfrm>
        </p:spPr>
        <p:txBody>
          <a:bodyPr/>
          <a:lstStyle/>
          <a:p>
            <a:r>
              <a:rPr lang="lt-LT" dirty="0" err="1"/>
              <a:t>Waterfalls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395536" y="980728"/>
            <a:ext cx="8229600" cy="4525963"/>
          </a:xfrm>
        </p:spPr>
        <p:txBody>
          <a:bodyPr/>
          <a:lstStyle/>
          <a:p>
            <a:r>
              <a:rPr lang="lt-LT" dirty="0"/>
              <a:t>In Lithuania: </a:t>
            </a:r>
            <a:r>
              <a:rPr lang="lt-LT" dirty="0" err="1"/>
              <a:t>Vilsos</a:t>
            </a:r>
            <a:r>
              <a:rPr lang="lt-LT" dirty="0"/>
              <a:t> </a:t>
            </a:r>
            <a:r>
              <a:rPr lang="lt-LT" dirty="0" err="1"/>
              <a:t>river</a:t>
            </a:r>
            <a:r>
              <a:rPr lang="lt-LT" dirty="0"/>
              <a:t> </a:t>
            </a:r>
            <a:r>
              <a:rPr lang="lt-LT" dirty="0" err="1"/>
              <a:t>waterfalls</a:t>
            </a:r>
            <a:r>
              <a:rPr lang="lt-LT" dirty="0"/>
              <a:t> 1,5 m</a:t>
            </a:r>
          </a:p>
          <a:p>
            <a:r>
              <a:rPr lang="lt-LT" dirty="0"/>
              <a:t>In </a:t>
            </a:r>
            <a:r>
              <a:rPr lang="lt-LT" dirty="0" err="1"/>
              <a:t>Estonia</a:t>
            </a:r>
            <a:r>
              <a:rPr lang="lt-LT" dirty="0"/>
              <a:t>: </a:t>
            </a:r>
            <a:r>
              <a:rPr lang="lt-LT" dirty="0" err="1"/>
              <a:t>Kallaste</a:t>
            </a:r>
            <a:r>
              <a:rPr lang="lt-LT" dirty="0"/>
              <a:t> 30 m</a:t>
            </a:r>
          </a:p>
          <a:p>
            <a:r>
              <a:rPr lang="lt-LT" dirty="0"/>
              <a:t>In </a:t>
            </a:r>
            <a:r>
              <a:rPr lang="lt-LT" dirty="0" err="1"/>
              <a:t>Finland</a:t>
            </a:r>
            <a:r>
              <a:rPr lang="lt-LT" dirty="0"/>
              <a:t>: </a:t>
            </a:r>
            <a:r>
              <a:rPr lang="lt-LT" dirty="0" err="1"/>
              <a:t>Hepokongas</a:t>
            </a:r>
            <a:r>
              <a:rPr lang="lt-LT" dirty="0"/>
              <a:t> 18 m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1" y="2811572"/>
            <a:ext cx="3359696" cy="2519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628800"/>
            <a:ext cx="2304256" cy="3416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523" y="4071457"/>
            <a:ext cx="3625169" cy="2416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Tiesioji rodyklės jungtis 4"/>
          <p:cNvCxnSpPr/>
          <p:nvPr/>
        </p:nvCxnSpPr>
        <p:spPr>
          <a:xfrm flipH="1">
            <a:off x="251520" y="1340768"/>
            <a:ext cx="288032" cy="147080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Tiesioji rodyklės jungtis 7"/>
          <p:cNvCxnSpPr/>
          <p:nvPr/>
        </p:nvCxnSpPr>
        <p:spPr>
          <a:xfrm>
            <a:off x="4139952" y="2276872"/>
            <a:ext cx="820155" cy="20162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Tiesioji rodyklės jungtis 9"/>
          <p:cNvCxnSpPr/>
          <p:nvPr/>
        </p:nvCxnSpPr>
        <p:spPr>
          <a:xfrm>
            <a:off x="3995936" y="1772816"/>
            <a:ext cx="2664296" cy="7200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1994512"/>
      </p:ext>
    </p:extLst>
  </p:cSld>
  <p:clrMapOvr>
    <a:masterClrMapping/>
  </p:clrMapOvr>
</p:sld>
</file>

<file path=ppt/theme/theme1.xml><?xml version="1.0" encoding="utf-8"?>
<a:theme xmlns:a="http://schemas.openxmlformats.org/drawingml/2006/main" name="Stogas">
  <a:themeElements>
    <a:clrScheme name="Stogas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Įprasta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ogas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90</TotalTime>
  <Words>253</Words>
  <Application>Microsoft Office PowerPoint</Application>
  <PresentationFormat>Demonstracija ekrane (4:3)</PresentationFormat>
  <Paragraphs>33</Paragraphs>
  <Slides>9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2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9</vt:i4>
      </vt:variant>
    </vt:vector>
  </HeadingPairs>
  <TitlesOfParts>
    <vt:vector size="12" baseType="lpstr">
      <vt:lpstr>Arial</vt:lpstr>
      <vt:lpstr>Tw Cen MT</vt:lpstr>
      <vt:lpstr>Stogas</vt:lpstr>
      <vt:lpstr>Geography-History Lesson</vt:lpstr>
      <vt:lpstr>What have we done. The first task</vt:lpstr>
      <vt:lpstr>The second task</vt:lpstr>
      <vt:lpstr>The third task</vt:lpstr>
      <vt:lpstr>The longest and widest river</vt:lpstr>
      <vt:lpstr>The deepest lakes</vt:lpstr>
      <vt:lpstr>The biggest lakes</vt:lpstr>
      <vt:lpstr>The biggest swamp</vt:lpstr>
      <vt:lpstr>Waterfalls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pristatymas</dc:title>
  <dc:creator>Mokinys3</dc:creator>
  <cp:lastModifiedBy>Lenovo</cp:lastModifiedBy>
  <cp:revision>12</cp:revision>
  <dcterms:created xsi:type="dcterms:W3CDTF">2018-10-25T06:49:05Z</dcterms:created>
  <dcterms:modified xsi:type="dcterms:W3CDTF">2018-11-13T05:51:14Z</dcterms:modified>
</cp:coreProperties>
</file>